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83" r:id="rId5"/>
  </p:sldMasterIdLst>
  <p:notesMasterIdLst>
    <p:notesMasterId r:id="rId26"/>
  </p:notesMasterIdLst>
  <p:handoutMasterIdLst>
    <p:handoutMasterId r:id="rId27"/>
  </p:handoutMasterIdLst>
  <p:sldIdLst>
    <p:sldId id="2147471019" r:id="rId6"/>
    <p:sldId id="2147471030" r:id="rId7"/>
    <p:sldId id="2147471034" r:id="rId8"/>
    <p:sldId id="2147471038" r:id="rId9"/>
    <p:sldId id="2147471047" r:id="rId10"/>
    <p:sldId id="2147471325" r:id="rId11"/>
    <p:sldId id="2147471069" r:id="rId12"/>
    <p:sldId id="2147471042" r:id="rId13"/>
    <p:sldId id="2147471427" r:id="rId14"/>
    <p:sldId id="2147471428" r:id="rId15"/>
    <p:sldId id="2147471434" r:id="rId16"/>
    <p:sldId id="2147471429" r:id="rId17"/>
    <p:sldId id="2147471436" r:id="rId18"/>
    <p:sldId id="2147471435" r:id="rId19"/>
    <p:sldId id="2147471430" r:id="rId20"/>
    <p:sldId id="2147471433" r:id="rId21"/>
    <p:sldId id="2147471432" r:id="rId22"/>
    <p:sldId id="2147471417" r:id="rId23"/>
    <p:sldId id="2147471437" r:id="rId24"/>
    <p:sldId id="2147471256" r:id="rId25"/>
  </p:sldIdLst>
  <p:sldSz cx="12192000" cy="6858000"/>
  <p:notesSz cx="7315200" cy="9601200"/>
  <p:custDataLst>
    <p:tags r:id="rId2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932F53F-0A9A-4E77-B6AD-EE899BAC2749}">
          <p14:sldIdLst>
            <p14:sldId id="2147471019"/>
            <p14:sldId id="2147471030"/>
            <p14:sldId id="2147471034"/>
            <p14:sldId id="2147471038"/>
            <p14:sldId id="2147471047"/>
            <p14:sldId id="2147471325"/>
            <p14:sldId id="2147471069"/>
            <p14:sldId id="2147471042"/>
            <p14:sldId id="2147471427"/>
            <p14:sldId id="2147471428"/>
            <p14:sldId id="2147471434"/>
            <p14:sldId id="2147471429"/>
            <p14:sldId id="2147471436"/>
            <p14:sldId id="2147471435"/>
            <p14:sldId id="2147471430"/>
            <p14:sldId id="2147471433"/>
            <p14:sldId id="2147471432"/>
            <p14:sldId id="2147471417"/>
            <p14:sldId id="2147471437"/>
            <p14:sldId id="2147471256"/>
          </p14:sldIdLst>
        </p14:section>
      </p14:sectionLst>
    </p:ext>
    <p:ext uri="{EFAFB233-063F-42B5-8137-9DF3F51BA10A}">
      <p15:sldGuideLst xmlns:p15="http://schemas.microsoft.com/office/powerpoint/2012/main">
        <p15:guide id="3" pos="4080" userDrawn="1">
          <p15:clr>
            <a:srgbClr val="A4A3A4"/>
          </p15:clr>
        </p15:guide>
        <p15:guide id="4" pos="3613" userDrawn="1">
          <p15:clr>
            <a:srgbClr val="A4A3A4"/>
          </p15:clr>
        </p15:guide>
        <p15:guide id="5" orient="horz" pos="2160">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CE5FD38-FC95-0624-FD71-A90613475B65}" name="Stewart, Casey A" initials="SCA" userId="S::casey.stewart@cgi.com::b39f3e4e-1968-4507-bdcf-f8399c7ca83f" providerId="AD"/>
  <p188:author id="{9BB2A889-2C28-43B5-59B8-DA7ED457C6AD}" name="Sauvageau, Joannie" initials="JS" userId="S::joannie.sauvageau@cgi.com::aba41f39-d51a-478e-b895-7de37a774b4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auvageau, Joannie" initials="SJ" lastIdx="0" clrIdx="0">
    <p:extLst>
      <p:ext uri="{19B8F6BF-5375-455C-9EA6-DF929625EA0E}">
        <p15:presenceInfo xmlns:p15="http://schemas.microsoft.com/office/powerpoint/2012/main" userId="S-1-5-21-3641078771-3653456904-245653651-1738683" providerId="AD"/>
      </p:ext>
    </p:extLst>
  </p:cmAuthor>
  <p:cmAuthor id="2" name="Karen G Sellers" initials="KGS" lastIdx="0" clrIdx="1">
    <p:extLst>
      <p:ext uri="{19B8F6BF-5375-455C-9EA6-DF929625EA0E}">
        <p15:presenceInfo xmlns:p15="http://schemas.microsoft.com/office/powerpoint/2012/main" userId="S-1-5-21-682003330-1383384898-1801674531-29202" providerId="AD"/>
      </p:ext>
    </p:extLst>
  </p:cmAuthor>
  <p:cmAuthor id="3" name="Théorêt, Marie-Philippe" initials="TMP" lastIdx="1" clrIdx="2">
    <p:extLst>
      <p:ext uri="{19B8F6BF-5375-455C-9EA6-DF929625EA0E}">
        <p15:presenceInfo xmlns:p15="http://schemas.microsoft.com/office/powerpoint/2012/main" userId="S::marie-philippe.theoret@cgi.com::562c6f3d-82ec-464d-9a1f-d8b144078a7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350CB0-0F14-5A78-2178-0EFC7628A96D}" v="157" dt="2025-07-07T18:05:50.779"/>
    <p1510:client id="{1BEF5D6C-52AE-30AF-9088-00EB6B6ADE31}" v="196" dt="2025-07-08T07:58:02.124"/>
    <p1510:client id="{6E3066E4-FCCB-401A-E7E0-419516783855}" v="3" dt="2025-07-07T12:43:13.792"/>
    <p1510:client id="{8B3E5B61-A6D3-6D29-20CB-38A78EC6021E}" v="5" dt="2025-07-08T09:37:41.480"/>
    <p1510:client id="{B878F380-A92D-4122-B16E-D9261F01F843}" v="19" dt="2025-07-08T09:28:06.450"/>
    <p1510:client id="{C3A9FA48-F6F4-ED2B-10C0-1554FF67A7B9}" v="5" dt="2025-07-08T09:07:56.583"/>
    <p1510:client id="{C4183A7C-8044-C145-A5A2-D36849F9F86A}" v="219" dt="2025-07-08T09:51:39.499"/>
    <p1510:client id="{F38CE054-8FB4-8F66-3B4B-250DE6D9B5A2}" v="258" dt="2025-07-07T10:09:50.29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pos="4080"/>
        <p:guide pos="3613"/>
        <p:guide orient="horz" pos="2160"/>
      </p:guideLst>
    </p:cSldViewPr>
  </p:slideViewPr>
  <p:notesViewPr>
    <p:cSldViewPr snapToGrid="0">
      <p:cViewPr>
        <p:scale>
          <a:sx n="1" d="2"/>
          <a:sy n="1" d="2"/>
        </p:scale>
        <p:origin x="0" y="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ags" Target="tags/tag1.xml"/><Relationship Id="rId36"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handoutMaster" Target="handoutMasters/handoutMaster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nadero Peris, Eva María" userId="S::evamaria.panaderoperis@cgi.com::05a1f6fb-71a3-4e8b-bebf-28033b287310" providerId="AD" clId="Web-{C88A10C4-6FC2-958B-F6BD-C92D1DC297BD}"/>
    <pc:docChg chg="modSld">
      <pc:chgData name="Panadero Peris, Eva María" userId="S::evamaria.panaderoperis@cgi.com::05a1f6fb-71a3-4e8b-bebf-28033b287310" providerId="AD" clId="Web-{C88A10C4-6FC2-958B-F6BD-C92D1DC297BD}" dt="2025-07-04T09:14:03.997" v="0" actId="1076"/>
      <pc:docMkLst>
        <pc:docMk/>
      </pc:docMkLst>
      <pc:sldChg chg="modSp">
        <pc:chgData name="Panadero Peris, Eva María" userId="S::evamaria.panaderoperis@cgi.com::05a1f6fb-71a3-4e8b-bebf-28033b287310" providerId="AD" clId="Web-{C88A10C4-6FC2-958B-F6BD-C92D1DC297BD}" dt="2025-07-04T09:14:03.997" v="0" actId="1076"/>
        <pc:sldMkLst>
          <pc:docMk/>
          <pc:sldMk cId="3066506719" sldId="2147471042"/>
        </pc:sldMkLst>
        <pc:graphicFrameChg chg="mod">
          <ac:chgData name="Panadero Peris, Eva María" userId="S::evamaria.panaderoperis@cgi.com::05a1f6fb-71a3-4e8b-bebf-28033b287310" providerId="AD" clId="Web-{C88A10C4-6FC2-958B-F6BD-C92D1DC297BD}" dt="2025-07-04T09:14:03.997" v="0" actId="1076"/>
          <ac:graphicFrameMkLst>
            <pc:docMk/>
            <pc:sldMk cId="3066506719" sldId="2147471042"/>
            <ac:graphicFrameMk id="2" creationId="{B46F27D4-D87C-753B-279F-E5E1B780B6ED}"/>
          </ac:graphicFrameMkLst>
        </pc:graphicFrameChg>
      </pc:sldChg>
    </pc:docChg>
  </pc:docChgLst>
  <pc:docChgLst>
    <pc:chgData name="Jiménez Ruz, Lucía" userId="S::lucia.jimenezruz@cgi.com::22545df5-8316-4420-a1f7-6689559b5bb2" providerId="AD" clId="Web-{FAC9B413-A595-7CC2-316C-6120E20DA6E0}"/>
    <pc:docChg chg="addSld delSld modSld sldOrd modSection">
      <pc:chgData name="Jiménez Ruz, Lucía" userId="S::lucia.jimenezruz@cgi.com::22545df5-8316-4420-a1f7-6689559b5bb2" providerId="AD" clId="Web-{FAC9B413-A595-7CC2-316C-6120E20DA6E0}" dt="2025-07-02T09:40:01.161" v="487"/>
      <pc:docMkLst>
        <pc:docMk/>
      </pc:docMkLst>
      <pc:sldChg chg="del">
        <pc:chgData name="Jiménez Ruz, Lucía" userId="S::lucia.jimenezruz@cgi.com::22545df5-8316-4420-a1f7-6689559b5bb2" providerId="AD" clId="Web-{FAC9B413-A595-7CC2-316C-6120E20DA6E0}" dt="2025-07-02T09:10:40.728" v="410"/>
        <pc:sldMkLst>
          <pc:docMk/>
          <pc:sldMk cId="2804324156" sldId="258"/>
        </pc:sldMkLst>
      </pc:sldChg>
      <pc:sldChg chg="modSp">
        <pc:chgData name="Jiménez Ruz, Lucía" userId="S::lucia.jimenezruz@cgi.com::22545df5-8316-4420-a1f7-6689559b5bb2" providerId="AD" clId="Web-{FAC9B413-A595-7CC2-316C-6120E20DA6E0}" dt="2025-07-02T09:40:01.161" v="487"/>
        <pc:sldMkLst>
          <pc:docMk/>
          <pc:sldMk cId="2805407096" sldId="2147471030"/>
        </pc:sldMkLst>
        <pc:graphicFrameChg chg="mod modGraphic">
          <ac:chgData name="Jiménez Ruz, Lucía" userId="S::lucia.jimenezruz@cgi.com::22545df5-8316-4420-a1f7-6689559b5bb2" providerId="AD" clId="Web-{FAC9B413-A595-7CC2-316C-6120E20DA6E0}" dt="2025-07-02T09:40:01.161" v="487"/>
          <ac:graphicFrameMkLst>
            <pc:docMk/>
            <pc:sldMk cId="2805407096" sldId="2147471030"/>
            <ac:graphicFrameMk id="6" creationId="{820F9EAF-2896-9C7C-8DB2-C1A1956968C3}"/>
          </ac:graphicFrameMkLst>
        </pc:graphicFrameChg>
      </pc:sldChg>
      <pc:sldChg chg="del">
        <pc:chgData name="Jiménez Ruz, Lucía" userId="S::lucia.jimenezruz@cgi.com::22545df5-8316-4420-a1f7-6689559b5bb2" providerId="AD" clId="Web-{FAC9B413-A595-7CC2-316C-6120E20DA6E0}" dt="2025-07-02T09:10:32.571" v="409"/>
        <pc:sldMkLst>
          <pc:docMk/>
          <pc:sldMk cId="4097517537" sldId="2147471039"/>
        </pc:sldMkLst>
      </pc:sldChg>
      <pc:sldChg chg="modSp add del ord">
        <pc:chgData name="Jiménez Ruz, Lucía" userId="S::lucia.jimenezruz@cgi.com::22545df5-8316-4420-a1f7-6689559b5bb2" providerId="AD" clId="Web-{FAC9B413-A595-7CC2-316C-6120E20DA6E0}" dt="2025-07-02T06:49:51.826" v="34"/>
        <pc:sldMkLst>
          <pc:docMk/>
          <pc:sldMk cId="3709130353" sldId="2147471318"/>
        </pc:sldMkLst>
      </pc:sldChg>
      <pc:sldChg chg="modSp">
        <pc:chgData name="Jiménez Ruz, Lucía" userId="S::lucia.jimenezruz@cgi.com::22545df5-8316-4420-a1f7-6689559b5bb2" providerId="AD" clId="Web-{FAC9B413-A595-7CC2-316C-6120E20DA6E0}" dt="2025-07-02T07:03:01.679" v="408"/>
        <pc:sldMkLst>
          <pc:docMk/>
          <pc:sldMk cId="183399188" sldId="2147471417"/>
        </pc:sldMkLst>
        <pc:spChg chg="mod">
          <ac:chgData name="Jiménez Ruz, Lucía" userId="S::lucia.jimenezruz@cgi.com::22545df5-8316-4420-a1f7-6689559b5bb2" providerId="AD" clId="Web-{FAC9B413-A595-7CC2-316C-6120E20DA6E0}" dt="2025-07-02T07:02:51.288" v="402"/>
          <ac:spMkLst>
            <pc:docMk/>
            <pc:sldMk cId="183399188" sldId="2147471417"/>
            <ac:spMk id="9" creationId="{492A4894-56A5-1E7D-43A1-963F758480E7}"/>
          </ac:spMkLst>
        </pc:spChg>
        <pc:graphicFrameChg chg="mod modGraphic">
          <ac:chgData name="Jiménez Ruz, Lucía" userId="S::lucia.jimenezruz@cgi.com::22545df5-8316-4420-a1f7-6689559b5bb2" providerId="AD" clId="Web-{FAC9B413-A595-7CC2-316C-6120E20DA6E0}" dt="2025-07-02T07:03:01.679" v="408"/>
          <ac:graphicFrameMkLst>
            <pc:docMk/>
            <pc:sldMk cId="183399188" sldId="2147471417"/>
            <ac:graphicFrameMk id="2" creationId="{2C72857B-DC71-668A-D907-00AF70B5AF2D}"/>
          </ac:graphicFrameMkLst>
        </pc:graphicFrameChg>
      </pc:sldChg>
      <pc:sldChg chg="modSp">
        <pc:chgData name="Jiménez Ruz, Lucía" userId="S::lucia.jimenezruz@cgi.com::22545df5-8316-4420-a1f7-6689559b5bb2" providerId="AD" clId="Web-{FAC9B413-A595-7CC2-316C-6120E20DA6E0}" dt="2025-07-02T09:21:33.541" v="411" actId="14100"/>
        <pc:sldMkLst>
          <pc:docMk/>
          <pc:sldMk cId="4273728527" sldId="2147471427"/>
        </pc:sldMkLst>
        <pc:picChg chg="mod">
          <ac:chgData name="Jiménez Ruz, Lucía" userId="S::lucia.jimenezruz@cgi.com::22545df5-8316-4420-a1f7-6689559b5bb2" providerId="AD" clId="Web-{FAC9B413-A595-7CC2-316C-6120E20DA6E0}" dt="2025-07-02T09:21:33.541" v="411" actId="14100"/>
          <ac:picMkLst>
            <pc:docMk/>
            <pc:sldMk cId="4273728527" sldId="2147471427"/>
            <ac:picMk id="8" creationId="{713DA460-74E7-DB1D-55D1-C573AE950880}"/>
          </ac:picMkLst>
        </pc:picChg>
      </pc:sldChg>
      <pc:sldChg chg="modSp">
        <pc:chgData name="Jiménez Ruz, Lucía" userId="S::lucia.jimenezruz@cgi.com::22545df5-8316-4420-a1f7-6689559b5bb2" providerId="AD" clId="Web-{FAC9B413-A595-7CC2-316C-6120E20DA6E0}" dt="2025-07-02T06:43:01.743" v="1" actId="20577"/>
        <pc:sldMkLst>
          <pc:docMk/>
          <pc:sldMk cId="3295521255" sldId="2147471428"/>
        </pc:sldMkLst>
        <pc:spChg chg="mod">
          <ac:chgData name="Jiménez Ruz, Lucía" userId="S::lucia.jimenezruz@cgi.com::22545df5-8316-4420-a1f7-6689559b5bb2" providerId="AD" clId="Web-{FAC9B413-A595-7CC2-316C-6120E20DA6E0}" dt="2025-07-02T06:43:01.743" v="1" actId="20577"/>
          <ac:spMkLst>
            <pc:docMk/>
            <pc:sldMk cId="3295521255" sldId="2147471428"/>
            <ac:spMk id="7" creationId="{350F03E8-DE8F-090F-1CFD-F77E82DDE798}"/>
          </ac:spMkLst>
        </pc:spChg>
      </pc:sldChg>
      <pc:sldChg chg="modSp add replId">
        <pc:chgData name="Jiménez Ruz, Lucía" userId="S::lucia.jimenezruz@cgi.com::22545df5-8316-4420-a1f7-6689559b5bb2" providerId="AD" clId="Web-{FAC9B413-A595-7CC2-316C-6120E20DA6E0}" dt="2025-07-02T06:43:37.978" v="8" actId="20577"/>
        <pc:sldMkLst>
          <pc:docMk/>
          <pc:sldMk cId="4112355172" sldId="2147471429"/>
        </pc:sldMkLst>
        <pc:spChg chg="mod">
          <ac:chgData name="Jiménez Ruz, Lucía" userId="S::lucia.jimenezruz@cgi.com::22545df5-8316-4420-a1f7-6689559b5bb2" providerId="AD" clId="Web-{FAC9B413-A595-7CC2-316C-6120E20DA6E0}" dt="2025-07-02T06:43:37.978" v="8" actId="20577"/>
          <ac:spMkLst>
            <pc:docMk/>
            <pc:sldMk cId="4112355172" sldId="2147471429"/>
            <ac:spMk id="7" creationId="{8543D7D1-452F-882D-90B7-44B807EB7775}"/>
          </ac:spMkLst>
        </pc:spChg>
      </pc:sldChg>
      <pc:sldChg chg="modSp add replId">
        <pc:chgData name="Jiménez Ruz, Lucía" userId="S::lucia.jimenezruz@cgi.com::22545df5-8316-4420-a1f7-6689559b5bb2" providerId="AD" clId="Web-{FAC9B413-A595-7CC2-316C-6120E20DA6E0}" dt="2025-07-02T06:44:26.088" v="15" actId="20577"/>
        <pc:sldMkLst>
          <pc:docMk/>
          <pc:sldMk cId="3491052549" sldId="2147471430"/>
        </pc:sldMkLst>
        <pc:spChg chg="mod">
          <ac:chgData name="Jiménez Ruz, Lucía" userId="S::lucia.jimenezruz@cgi.com::22545df5-8316-4420-a1f7-6689559b5bb2" providerId="AD" clId="Web-{FAC9B413-A595-7CC2-316C-6120E20DA6E0}" dt="2025-07-02T06:44:26.088" v="15" actId="20577"/>
          <ac:spMkLst>
            <pc:docMk/>
            <pc:sldMk cId="3491052549" sldId="2147471430"/>
            <ac:spMk id="7" creationId="{7A3ABAB6-55BC-027F-243B-55212DD49783}"/>
          </ac:spMkLst>
        </pc:spChg>
      </pc:sldChg>
      <pc:sldChg chg="modSp add replId">
        <pc:chgData name="Jiménez Ruz, Lucía" userId="S::lucia.jimenezruz@cgi.com::22545df5-8316-4420-a1f7-6689559b5bb2" providerId="AD" clId="Web-{FAC9B413-A595-7CC2-316C-6120E20DA6E0}" dt="2025-07-02T06:48:35.419" v="21" actId="20577"/>
        <pc:sldMkLst>
          <pc:docMk/>
          <pc:sldMk cId="1743928355" sldId="2147471431"/>
        </pc:sldMkLst>
      </pc:sldChg>
      <pc:sldChg chg="addSp modSp add del ord">
        <pc:chgData name="Jiménez Ruz, Lucía" userId="S::lucia.jimenezruz@cgi.com::22545df5-8316-4420-a1f7-6689559b5bb2" providerId="AD" clId="Web-{FAC9B413-A595-7CC2-316C-6120E20DA6E0}" dt="2025-07-02T07:02:25.210" v="399" actId="20577"/>
        <pc:sldMkLst>
          <pc:docMk/>
          <pc:sldMk cId="3659956434" sldId="2147471432"/>
        </pc:sldMkLst>
        <pc:spChg chg="mod">
          <ac:chgData name="Jiménez Ruz, Lucía" userId="S::lucia.jimenezruz@cgi.com::22545df5-8316-4420-a1f7-6689559b5bb2" providerId="AD" clId="Web-{FAC9B413-A595-7CC2-316C-6120E20DA6E0}" dt="2025-07-02T06:50:17.655" v="56" actId="20577"/>
          <ac:spMkLst>
            <pc:docMk/>
            <pc:sldMk cId="3659956434" sldId="2147471432"/>
            <ac:spMk id="2" creationId="{B149FDC1-FB6B-29F3-5B16-BBD3B4046B2E}"/>
          </ac:spMkLst>
        </pc:spChg>
        <pc:spChg chg="add mod">
          <ac:chgData name="Jiménez Ruz, Lucía" userId="S::lucia.jimenezruz@cgi.com::22545df5-8316-4420-a1f7-6689559b5bb2" providerId="AD" clId="Web-{FAC9B413-A595-7CC2-316C-6120E20DA6E0}" dt="2025-07-02T06:56:57.581" v="268" actId="20577"/>
          <ac:spMkLst>
            <pc:docMk/>
            <pc:sldMk cId="3659956434" sldId="2147471432"/>
            <ac:spMk id="3" creationId="{67CCF896-F58C-6BA6-1DDD-FF2E7713ADDF}"/>
          </ac:spMkLst>
        </pc:spChg>
        <pc:spChg chg="mod">
          <ac:chgData name="Jiménez Ruz, Lucía" userId="S::lucia.jimenezruz@cgi.com::22545df5-8316-4420-a1f7-6689559b5bb2" providerId="AD" clId="Web-{FAC9B413-A595-7CC2-316C-6120E20DA6E0}" dt="2025-07-02T06:50:31.233" v="65" actId="1076"/>
          <ac:spMkLst>
            <pc:docMk/>
            <pc:sldMk cId="3659956434" sldId="2147471432"/>
            <ac:spMk id="4" creationId="{10B8D231-1133-3779-B899-C1045544E0C9}"/>
          </ac:spMkLst>
        </pc:spChg>
        <pc:spChg chg="mod">
          <ac:chgData name="Jiménez Ruz, Lucía" userId="S::lucia.jimenezruz@cgi.com::22545df5-8316-4420-a1f7-6689559b5bb2" providerId="AD" clId="Web-{FAC9B413-A595-7CC2-316C-6120E20DA6E0}" dt="2025-07-02T06:53:49.110" v="129" actId="20577"/>
          <ac:spMkLst>
            <pc:docMk/>
            <pc:sldMk cId="3659956434" sldId="2147471432"/>
            <ac:spMk id="5" creationId="{86439E89-5C45-5E81-7BD7-DBC448EEC8BF}"/>
          </ac:spMkLst>
        </pc:spChg>
        <pc:spChg chg="mod">
          <ac:chgData name="Jiménez Ruz, Lucía" userId="S::lucia.jimenezruz@cgi.com::22545df5-8316-4420-a1f7-6689559b5bb2" providerId="AD" clId="Web-{FAC9B413-A595-7CC2-316C-6120E20DA6E0}" dt="2025-07-02T06:55:40.408" v="224" actId="20577"/>
          <ac:spMkLst>
            <pc:docMk/>
            <pc:sldMk cId="3659956434" sldId="2147471432"/>
            <ac:spMk id="6" creationId="{6C1A0720-04B8-1617-638D-C42116211E58}"/>
          </ac:spMkLst>
        </pc:spChg>
        <pc:spChg chg="mod">
          <ac:chgData name="Jiménez Ruz, Lucía" userId="S::lucia.jimenezruz@cgi.com::22545df5-8316-4420-a1f7-6689559b5bb2" providerId="AD" clId="Web-{FAC9B413-A595-7CC2-316C-6120E20DA6E0}" dt="2025-07-02T06:54:19.454" v="168" actId="20577"/>
          <ac:spMkLst>
            <pc:docMk/>
            <pc:sldMk cId="3659956434" sldId="2147471432"/>
            <ac:spMk id="7" creationId="{D4D1E2AD-85A6-D61C-07B4-52691B582A17}"/>
          </ac:spMkLst>
        </pc:spChg>
        <pc:spChg chg="mod">
          <ac:chgData name="Jiménez Ruz, Lucía" userId="S::lucia.jimenezruz@cgi.com::22545df5-8316-4420-a1f7-6689559b5bb2" providerId="AD" clId="Web-{FAC9B413-A595-7CC2-316C-6120E20DA6E0}" dt="2025-07-02T06:51:13.483" v="81" actId="20577"/>
          <ac:spMkLst>
            <pc:docMk/>
            <pc:sldMk cId="3659956434" sldId="2147471432"/>
            <ac:spMk id="8" creationId="{5815198A-D6F2-1E81-2226-329742F543B2}"/>
          </ac:spMkLst>
        </pc:spChg>
        <pc:spChg chg="mod">
          <ac:chgData name="Jiménez Ruz, Lucía" userId="S::lucia.jimenezruz@cgi.com::22545df5-8316-4420-a1f7-6689559b5bb2" providerId="AD" clId="Web-{FAC9B413-A595-7CC2-316C-6120E20DA6E0}" dt="2025-07-02T06:50:31.249" v="66" actId="1076"/>
          <ac:spMkLst>
            <pc:docMk/>
            <pc:sldMk cId="3659956434" sldId="2147471432"/>
            <ac:spMk id="9" creationId="{8AE53FF1-96AB-BC7A-7644-5987283A97E9}"/>
          </ac:spMkLst>
        </pc:spChg>
        <pc:spChg chg="mod">
          <ac:chgData name="Jiménez Ruz, Lucía" userId="S::lucia.jimenezruz@cgi.com::22545df5-8316-4420-a1f7-6689559b5bb2" providerId="AD" clId="Web-{FAC9B413-A595-7CC2-316C-6120E20DA6E0}" dt="2025-07-02T06:50:56.421" v="79" actId="1076"/>
          <ac:spMkLst>
            <pc:docMk/>
            <pc:sldMk cId="3659956434" sldId="2147471432"/>
            <ac:spMk id="11" creationId="{A0806674-2EC7-737D-C596-771767E6231D}"/>
          </ac:spMkLst>
        </pc:spChg>
        <pc:spChg chg="mod">
          <ac:chgData name="Jiménez Ruz, Lucía" userId="S::lucia.jimenezruz@cgi.com::22545df5-8316-4420-a1f7-6689559b5bb2" providerId="AD" clId="Web-{FAC9B413-A595-7CC2-316C-6120E20DA6E0}" dt="2025-07-02T06:50:56.436" v="80" actId="1076"/>
          <ac:spMkLst>
            <pc:docMk/>
            <pc:sldMk cId="3659956434" sldId="2147471432"/>
            <ac:spMk id="12" creationId="{92CFDA78-C33A-0E1D-90A1-735D9B90C22C}"/>
          </ac:spMkLst>
        </pc:spChg>
        <pc:spChg chg="add mod">
          <ac:chgData name="Jiménez Ruz, Lucía" userId="S::lucia.jimenezruz@cgi.com::22545df5-8316-4420-a1f7-6689559b5bb2" providerId="AD" clId="Web-{FAC9B413-A595-7CC2-316C-6120E20DA6E0}" dt="2025-07-02T06:50:45.843" v="74" actId="1076"/>
          <ac:spMkLst>
            <pc:docMk/>
            <pc:sldMk cId="3659956434" sldId="2147471432"/>
            <ac:spMk id="13" creationId="{5904AFF9-CBAC-462F-F3EA-A86EEC850A22}"/>
          </ac:spMkLst>
        </pc:spChg>
        <pc:spChg chg="add mod">
          <ac:chgData name="Jiménez Ruz, Lucía" userId="S::lucia.jimenezruz@cgi.com::22545df5-8316-4420-a1f7-6689559b5bb2" providerId="AD" clId="Web-{FAC9B413-A595-7CC2-316C-6120E20DA6E0}" dt="2025-07-02T06:58:44.520" v="318" actId="20577"/>
          <ac:spMkLst>
            <pc:docMk/>
            <pc:sldMk cId="3659956434" sldId="2147471432"/>
            <ac:spMk id="14" creationId="{89524826-02F2-2A88-C8E2-BE42C906A97F}"/>
          </ac:spMkLst>
        </pc:spChg>
        <pc:spChg chg="add mod">
          <ac:chgData name="Jiménez Ruz, Lucía" userId="S::lucia.jimenezruz@cgi.com::22545df5-8316-4420-a1f7-6689559b5bb2" providerId="AD" clId="Web-{FAC9B413-A595-7CC2-316C-6120E20DA6E0}" dt="2025-07-02T07:00:50.896" v="346" actId="20577"/>
          <ac:spMkLst>
            <pc:docMk/>
            <pc:sldMk cId="3659956434" sldId="2147471432"/>
            <ac:spMk id="15" creationId="{8E27F3F6-A521-D592-738E-4D2D3B48D5E3}"/>
          </ac:spMkLst>
        </pc:spChg>
        <pc:spChg chg="add mod">
          <ac:chgData name="Jiménez Ruz, Lucía" userId="S::lucia.jimenezruz@cgi.com::22545df5-8316-4420-a1f7-6689559b5bb2" providerId="AD" clId="Web-{FAC9B413-A595-7CC2-316C-6120E20DA6E0}" dt="2025-07-02T07:01:23.397" v="356" actId="20577"/>
          <ac:spMkLst>
            <pc:docMk/>
            <pc:sldMk cId="3659956434" sldId="2147471432"/>
            <ac:spMk id="16" creationId="{259E5728-E13F-B97C-BFAA-D917D1955F53}"/>
          </ac:spMkLst>
        </pc:spChg>
        <pc:spChg chg="add mod">
          <ac:chgData name="Jiménez Ruz, Lucía" userId="S::lucia.jimenezruz@cgi.com::22545df5-8316-4420-a1f7-6689559b5bb2" providerId="AD" clId="Web-{FAC9B413-A595-7CC2-316C-6120E20DA6E0}" dt="2025-07-02T07:02:02.788" v="367" actId="20577"/>
          <ac:spMkLst>
            <pc:docMk/>
            <pc:sldMk cId="3659956434" sldId="2147471432"/>
            <ac:spMk id="17" creationId="{2408A088-7B5A-FE17-A3F8-BE3BE5E46624}"/>
          </ac:spMkLst>
        </pc:spChg>
        <pc:spChg chg="add mod">
          <ac:chgData name="Jiménez Ruz, Lucía" userId="S::lucia.jimenezruz@cgi.com::22545df5-8316-4420-a1f7-6689559b5bb2" providerId="AD" clId="Web-{FAC9B413-A595-7CC2-316C-6120E20DA6E0}" dt="2025-07-02T07:02:25.210" v="399" actId="20577"/>
          <ac:spMkLst>
            <pc:docMk/>
            <pc:sldMk cId="3659956434" sldId="2147471432"/>
            <ac:spMk id="23" creationId="{0442E604-0997-B4D1-F853-C003C38D2529}"/>
          </ac:spMkLst>
        </pc:spChg>
        <pc:graphicFrameChg chg="add mod modGraphic">
          <ac:chgData name="Jiménez Ruz, Lucía" userId="S::lucia.jimenezruz@cgi.com::22545df5-8316-4420-a1f7-6689559b5bb2" providerId="AD" clId="Web-{FAC9B413-A595-7CC2-316C-6120E20DA6E0}" dt="2025-07-02T06:58:14.395" v="284"/>
          <ac:graphicFrameMkLst>
            <pc:docMk/>
            <pc:sldMk cId="3659956434" sldId="2147471432"/>
            <ac:graphicFrameMk id="10" creationId="{59ADC8CB-96A0-2AF2-0F6D-F168EF0FB79B}"/>
          </ac:graphicFrameMkLst>
        </pc:graphicFrameChg>
        <pc:graphicFrameChg chg="mod modGraphic">
          <ac:chgData name="Jiménez Ruz, Lucía" userId="S::lucia.jimenezruz@cgi.com::22545df5-8316-4420-a1f7-6689559b5bb2" providerId="AD" clId="Web-{FAC9B413-A595-7CC2-316C-6120E20DA6E0}" dt="2025-07-02T06:58:02.504" v="276"/>
          <ac:graphicFrameMkLst>
            <pc:docMk/>
            <pc:sldMk cId="3659956434" sldId="2147471432"/>
            <ac:graphicFrameMk id="18" creationId="{B76384F1-91B6-4281-5BE3-F3ACB63B7597}"/>
          </ac:graphicFrameMkLst>
        </pc:graphicFrameChg>
        <pc:graphicFrameChg chg="mod modGraphic">
          <ac:chgData name="Jiménez Ruz, Lucía" userId="S::lucia.jimenezruz@cgi.com::22545df5-8316-4420-a1f7-6689559b5bb2" providerId="AD" clId="Web-{FAC9B413-A595-7CC2-316C-6120E20DA6E0}" dt="2025-07-02T06:58:05.066" v="278"/>
          <ac:graphicFrameMkLst>
            <pc:docMk/>
            <pc:sldMk cId="3659956434" sldId="2147471432"/>
            <ac:graphicFrameMk id="19" creationId="{66381155-F589-38E8-423B-572A75BD861B}"/>
          </ac:graphicFrameMkLst>
        </pc:graphicFrameChg>
        <pc:graphicFrameChg chg="mod modGraphic">
          <ac:chgData name="Jiménez Ruz, Lucía" userId="S::lucia.jimenezruz@cgi.com::22545df5-8316-4420-a1f7-6689559b5bb2" providerId="AD" clId="Web-{FAC9B413-A595-7CC2-316C-6120E20DA6E0}" dt="2025-07-02T06:58:08.223" v="280"/>
          <ac:graphicFrameMkLst>
            <pc:docMk/>
            <pc:sldMk cId="3659956434" sldId="2147471432"/>
            <ac:graphicFrameMk id="20" creationId="{373D55BD-2583-CC7F-6E27-A7E6A3F1DCD2}"/>
          </ac:graphicFrameMkLst>
        </pc:graphicFrameChg>
        <pc:graphicFrameChg chg="mod modGraphic">
          <ac:chgData name="Jiménez Ruz, Lucía" userId="S::lucia.jimenezruz@cgi.com::22545df5-8316-4420-a1f7-6689559b5bb2" providerId="AD" clId="Web-{FAC9B413-A595-7CC2-316C-6120E20DA6E0}" dt="2025-07-02T06:58:10.598" v="282"/>
          <ac:graphicFrameMkLst>
            <pc:docMk/>
            <pc:sldMk cId="3659956434" sldId="2147471432"/>
            <ac:graphicFrameMk id="21" creationId="{47B0FED2-B8B5-0237-36E8-67965A2CF4BC}"/>
          </ac:graphicFrameMkLst>
        </pc:graphicFrameChg>
      </pc:sldChg>
    </pc:docChg>
  </pc:docChgLst>
  <pc:docChgLst>
    <pc:chgData name="Molinero Peña, Carmen" userId="S::carmen.molineropena@cgi.com::d405a678-62bc-49ff-9e16-dc9471285c1c" providerId="AD" clId="Web-{8B3E5B61-A6D3-6D29-20CB-38A78EC6021E}"/>
    <pc:docChg chg="modSld">
      <pc:chgData name="Molinero Peña, Carmen" userId="S::carmen.molineropena@cgi.com::d405a678-62bc-49ff-9e16-dc9471285c1c" providerId="AD" clId="Web-{8B3E5B61-A6D3-6D29-20CB-38A78EC6021E}" dt="2025-07-08T09:37:41.480" v="14" actId="1076"/>
      <pc:docMkLst>
        <pc:docMk/>
      </pc:docMkLst>
      <pc:sldChg chg="addSp modSp">
        <pc:chgData name="Molinero Peña, Carmen" userId="S::carmen.molineropena@cgi.com::d405a678-62bc-49ff-9e16-dc9471285c1c" providerId="AD" clId="Web-{8B3E5B61-A6D3-6D29-20CB-38A78EC6021E}" dt="2025-07-08T09:37:41.480" v="14" actId="1076"/>
        <pc:sldMkLst>
          <pc:docMk/>
          <pc:sldMk cId="3659956434" sldId="2147471432"/>
        </pc:sldMkLst>
        <pc:spChg chg="add mod">
          <ac:chgData name="Molinero Peña, Carmen" userId="S::carmen.molineropena@cgi.com::d405a678-62bc-49ff-9e16-dc9471285c1c" providerId="AD" clId="Web-{8B3E5B61-A6D3-6D29-20CB-38A78EC6021E}" dt="2025-07-08T09:37:41.480" v="14" actId="1076"/>
          <ac:spMkLst>
            <pc:docMk/>
            <pc:sldMk cId="3659956434" sldId="2147471432"/>
            <ac:spMk id="24" creationId="{BF7AA780-9E83-0EA9-4103-E73691C77491}"/>
          </ac:spMkLst>
        </pc:spChg>
      </pc:sldChg>
      <pc:sldChg chg="modSp">
        <pc:chgData name="Molinero Peña, Carmen" userId="S::carmen.molineropena@cgi.com::d405a678-62bc-49ff-9e16-dc9471285c1c" providerId="AD" clId="Web-{8B3E5B61-A6D3-6D29-20CB-38A78EC6021E}" dt="2025-07-08T09:21:17.681" v="10" actId="1076"/>
        <pc:sldMkLst>
          <pc:docMk/>
          <pc:sldMk cId="2064341944" sldId="2147471437"/>
        </pc:sldMkLst>
        <pc:spChg chg="mod">
          <ac:chgData name="Molinero Peña, Carmen" userId="S::carmen.molineropena@cgi.com::d405a678-62bc-49ff-9e16-dc9471285c1c" providerId="AD" clId="Web-{8B3E5B61-A6D3-6D29-20CB-38A78EC6021E}" dt="2025-07-08T09:21:03.056" v="6" actId="1076"/>
          <ac:spMkLst>
            <pc:docMk/>
            <pc:sldMk cId="2064341944" sldId="2147471437"/>
            <ac:spMk id="4" creationId="{5D2000FE-97F2-7FF6-E422-D154F8C34356}"/>
          </ac:spMkLst>
        </pc:spChg>
        <pc:graphicFrameChg chg="mod">
          <ac:chgData name="Molinero Peña, Carmen" userId="S::carmen.molineropena@cgi.com::d405a678-62bc-49ff-9e16-dc9471285c1c" providerId="AD" clId="Web-{8B3E5B61-A6D3-6D29-20CB-38A78EC6021E}" dt="2025-07-08T09:21:17.681" v="10" actId="1076"/>
          <ac:graphicFrameMkLst>
            <pc:docMk/>
            <pc:sldMk cId="2064341944" sldId="2147471437"/>
            <ac:graphicFrameMk id="9" creationId="{4C6C1741-B6F7-1055-DFD0-63B809D0E06E}"/>
          </ac:graphicFrameMkLst>
        </pc:graphicFrameChg>
        <pc:graphicFrameChg chg="mod">
          <ac:chgData name="Molinero Peña, Carmen" userId="S::carmen.molineropena@cgi.com::d405a678-62bc-49ff-9e16-dc9471285c1c" providerId="AD" clId="Web-{8B3E5B61-A6D3-6D29-20CB-38A78EC6021E}" dt="2025-07-08T09:21:06.540" v="7" actId="1076"/>
          <ac:graphicFrameMkLst>
            <pc:docMk/>
            <pc:sldMk cId="2064341944" sldId="2147471437"/>
            <ac:graphicFrameMk id="11" creationId="{541C3FB8-F3BB-925F-FFAB-FB7C38D607F9}"/>
          </ac:graphicFrameMkLst>
        </pc:graphicFrameChg>
      </pc:sldChg>
    </pc:docChg>
  </pc:docChgLst>
  <pc:docChgLst>
    <pc:chgData name="Garcia Machado, Irene" userId="S::irene.garciamachado@cgi.com::c4c437a1-6d36-4b8e-871d-db162f3bf891" providerId="AD" clId="Web-{6E3066E4-FCCB-401A-E7E0-419516783855}"/>
    <pc:docChg chg="modSld">
      <pc:chgData name="Garcia Machado, Irene" userId="S::irene.garciamachado@cgi.com::c4c437a1-6d36-4b8e-871d-db162f3bf891" providerId="AD" clId="Web-{6E3066E4-FCCB-401A-E7E0-419516783855}" dt="2025-07-07T12:43:13.417" v="1" actId="20577"/>
      <pc:docMkLst>
        <pc:docMk/>
      </pc:docMkLst>
      <pc:sldChg chg="modSp">
        <pc:chgData name="Garcia Machado, Irene" userId="S::irene.garciamachado@cgi.com::c4c437a1-6d36-4b8e-871d-db162f3bf891" providerId="AD" clId="Web-{6E3066E4-FCCB-401A-E7E0-419516783855}" dt="2025-07-07T12:43:13.417" v="1" actId="20577"/>
        <pc:sldMkLst>
          <pc:docMk/>
          <pc:sldMk cId="4140755274" sldId="2147471047"/>
        </pc:sldMkLst>
        <pc:spChg chg="mod">
          <ac:chgData name="Garcia Machado, Irene" userId="S::irene.garciamachado@cgi.com::c4c437a1-6d36-4b8e-871d-db162f3bf891" providerId="AD" clId="Web-{6E3066E4-FCCB-401A-E7E0-419516783855}" dt="2025-07-07T12:43:13.417" v="1" actId="20577"/>
          <ac:spMkLst>
            <pc:docMk/>
            <pc:sldMk cId="4140755274" sldId="2147471047"/>
            <ac:spMk id="12" creationId="{7CC23142-4EF8-D92B-91FE-220039E6366C}"/>
          </ac:spMkLst>
        </pc:spChg>
      </pc:sldChg>
    </pc:docChg>
  </pc:docChgLst>
  <pc:docChgLst>
    <pc:chgData name="Panadero Peris, Eva María" userId="S::evamaria.panaderoperis@cgi.com::05a1f6fb-71a3-4e8b-bebf-28033b287310" providerId="AD" clId="Web-{E8E7BF30-C060-69CD-560C-4008D02CA0B8}"/>
    <pc:docChg chg="addSection delSection">
      <pc:chgData name="Panadero Peris, Eva María" userId="S::evamaria.panaderoperis@cgi.com::05a1f6fb-71a3-4e8b-bebf-28033b287310" providerId="AD" clId="Web-{E8E7BF30-C060-69CD-560C-4008D02CA0B8}" dt="2025-06-27T09:53:48.323" v="1"/>
      <pc:docMkLst>
        <pc:docMk/>
      </pc:docMkLst>
    </pc:docChg>
  </pc:docChgLst>
  <pc:docChgLst>
    <pc:chgData name="Panadero Peris, Eva María" userId="S::evamaria.panaderoperis@cgi.com::05a1f6fb-71a3-4e8b-bebf-28033b287310" providerId="AD" clId="Web-{1BEF5D6C-52AE-30AF-9088-00EB6B6ADE31}"/>
    <pc:docChg chg="delSld modSld modSection">
      <pc:chgData name="Panadero Peris, Eva María" userId="S::evamaria.panaderoperis@cgi.com::05a1f6fb-71a3-4e8b-bebf-28033b287310" providerId="AD" clId="Web-{1BEF5D6C-52AE-30AF-9088-00EB6B6ADE31}" dt="2025-07-08T07:58:02.124" v="193"/>
      <pc:docMkLst>
        <pc:docMk/>
      </pc:docMkLst>
      <pc:sldChg chg="addSp delSp modSp">
        <pc:chgData name="Panadero Peris, Eva María" userId="S::evamaria.panaderoperis@cgi.com::05a1f6fb-71a3-4e8b-bebf-28033b287310" providerId="AD" clId="Web-{1BEF5D6C-52AE-30AF-9088-00EB6B6ADE31}" dt="2025-07-08T07:56:30.872" v="187"/>
        <pc:sldMkLst>
          <pc:docMk/>
          <pc:sldMk cId="3491052549" sldId="2147471430"/>
        </pc:sldMkLst>
        <pc:picChg chg="add mod">
          <ac:chgData name="Panadero Peris, Eva María" userId="S::evamaria.panaderoperis@cgi.com::05a1f6fb-71a3-4e8b-bebf-28033b287310" providerId="AD" clId="Web-{1BEF5D6C-52AE-30AF-9088-00EB6B6ADE31}" dt="2025-07-08T07:54:37.479" v="171" actId="1076"/>
          <ac:picMkLst>
            <pc:docMk/>
            <pc:sldMk cId="3491052549" sldId="2147471430"/>
            <ac:picMk id="2" creationId="{6A43C052-514B-A375-6ACE-777A8A96D39C}"/>
          </ac:picMkLst>
        </pc:picChg>
        <pc:picChg chg="add del mod">
          <ac:chgData name="Panadero Peris, Eva María" userId="S::evamaria.panaderoperis@cgi.com::05a1f6fb-71a3-4e8b-bebf-28033b287310" providerId="AD" clId="Web-{1BEF5D6C-52AE-30AF-9088-00EB6B6ADE31}" dt="2025-07-08T07:55:40.059" v="177"/>
          <ac:picMkLst>
            <pc:docMk/>
            <pc:sldMk cId="3491052549" sldId="2147471430"/>
            <ac:picMk id="3" creationId="{742CA95F-1017-F349-56E3-0F56A7C4BB2F}"/>
          </ac:picMkLst>
        </pc:picChg>
        <pc:picChg chg="add mod">
          <ac:chgData name="Panadero Peris, Eva María" userId="S::evamaria.panaderoperis@cgi.com::05a1f6fb-71a3-4e8b-bebf-28033b287310" providerId="AD" clId="Web-{1BEF5D6C-52AE-30AF-9088-00EB6B6ADE31}" dt="2025-07-08T07:56:12.465" v="182" actId="1076"/>
          <ac:picMkLst>
            <pc:docMk/>
            <pc:sldMk cId="3491052549" sldId="2147471430"/>
            <ac:picMk id="5" creationId="{A9E5D407-4C0A-2A3F-F4D2-931AAFF81F15}"/>
          </ac:picMkLst>
        </pc:picChg>
        <pc:picChg chg="add mod">
          <ac:chgData name="Panadero Peris, Eva María" userId="S::evamaria.panaderoperis@cgi.com::05a1f6fb-71a3-4e8b-bebf-28033b287310" providerId="AD" clId="Web-{1BEF5D6C-52AE-30AF-9088-00EB6B6ADE31}" dt="2025-07-08T07:56:30.872" v="187"/>
          <ac:picMkLst>
            <pc:docMk/>
            <pc:sldMk cId="3491052549" sldId="2147471430"/>
            <ac:picMk id="8" creationId="{AAF1E3F4-3581-A180-B2BC-DF8B61B83A6C}"/>
          </ac:picMkLst>
        </pc:picChg>
        <pc:picChg chg="add mod">
          <ac:chgData name="Panadero Peris, Eva María" userId="S::evamaria.panaderoperis@cgi.com::05a1f6fb-71a3-4e8b-bebf-28033b287310" providerId="AD" clId="Web-{1BEF5D6C-52AE-30AF-9088-00EB6B6ADE31}" dt="2025-07-08T07:56:20.106" v="184" actId="1076"/>
          <ac:picMkLst>
            <pc:docMk/>
            <pc:sldMk cId="3491052549" sldId="2147471430"/>
            <ac:picMk id="9" creationId="{4435B2C1-6651-7582-5344-A30C8B134581}"/>
          </ac:picMkLst>
        </pc:picChg>
      </pc:sldChg>
      <pc:sldChg chg="addSp modSp del">
        <pc:chgData name="Panadero Peris, Eva María" userId="S::evamaria.panaderoperis@cgi.com::05a1f6fb-71a3-4e8b-bebf-28033b287310" providerId="AD" clId="Web-{1BEF5D6C-52AE-30AF-9088-00EB6B6ADE31}" dt="2025-07-08T07:58:02.124" v="193"/>
        <pc:sldMkLst>
          <pc:docMk/>
          <pc:sldMk cId="1743928355" sldId="2147471431"/>
        </pc:sldMkLst>
        <pc:spChg chg="mod">
          <ac:chgData name="Panadero Peris, Eva María" userId="S::evamaria.panaderoperis@cgi.com::05a1f6fb-71a3-4e8b-bebf-28033b287310" providerId="AD" clId="Web-{1BEF5D6C-52AE-30AF-9088-00EB6B6ADE31}" dt="2025-07-08T07:57:38.732" v="191" actId="20577"/>
          <ac:spMkLst>
            <pc:docMk/>
            <pc:sldMk cId="1743928355" sldId="2147471431"/>
            <ac:spMk id="7" creationId="{D7AC1C9A-5539-62AD-2212-1C27ACC9E2A5}"/>
          </ac:spMkLst>
        </pc:spChg>
        <pc:picChg chg="add mod">
          <ac:chgData name="Panadero Peris, Eva María" userId="S::evamaria.panaderoperis@cgi.com::05a1f6fb-71a3-4e8b-bebf-28033b287310" providerId="AD" clId="Web-{1BEF5D6C-52AE-30AF-9088-00EB6B6ADE31}" dt="2025-07-08T07:57:40.279" v="192" actId="1076"/>
          <ac:picMkLst>
            <pc:docMk/>
            <pc:sldMk cId="1743928355" sldId="2147471431"/>
            <ac:picMk id="2" creationId="{A325C94F-CA2C-9F99-B3E9-A9D122232ABF}"/>
          </ac:picMkLst>
        </pc:picChg>
      </pc:sldChg>
      <pc:sldChg chg="addSp modSp">
        <pc:chgData name="Panadero Peris, Eva María" userId="S::evamaria.panaderoperis@cgi.com::05a1f6fb-71a3-4e8b-bebf-28033b287310" providerId="AD" clId="Web-{1BEF5D6C-52AE-30AF-9088-00EB6B6ADE31}" dt="2025-07-08T07:52:17.555" v="169" actId="1076"/>
        <pc:sldMkLst>
          <pc:docMk/>
          <pc:sldMk cId="1491905745" sldId="2147471435"/>
        </pc:sldMkLst>
        <pc:picChg chg="add mod">
          <ac:chgData name="Panadero Peris, Eva María" userId="S::evamaria.panaderoperis@cgi.com::05a1f6fb-71a3-4e8b-bebf-28033b287310" providerId="AD" clId="Web-{1BEF5D6C-52AE-30AF-9088-00EB6B6ADE31}" dt="2025-07-08T07:51:51.117" v="165" actId="1076"/>
          <ac:picMkLst>
            <pc:docMk/>
            <pc:sldMk cId="1491905745" sldId="2147471435"/>
            <ac:picMk id="3" creationId="{4C7CE2F0-153A-05EA-AC3A-B191E9966DFE}"/>
          </ac:picMkLst>
        </pc:picChg>
        <pc:picChg chg="add mod">
          <ac:chgData name="Panadero Peris, Eva María" userId="S::evamaria.panaderoperis@cgi.com::05a1f6fb-71a3-4e8b-bebf-28033b287310" providerId="AD" clId="Web-{1BEF5D6C-52AE-30AF-9088-00EB6B6ADE31}" dt="2025-07-08T07:52:17.555" v="169" actId="1076"/>
          <ac:picMkLst>
            <pc:docMk/>
            <pc:sldMk cId="1491905745" sldId="2147471435"/>
            <ac:picMk id="4" creationId="{37DACA71-1FB4-5C19-62E0-3C0F00E16BE3}"/>
          </ac:picMkLst>
        </pc:picChg>
      </pc:sldChg>
      <pc:sldChg chg="addSp modSp">
        <pc:chgData name="Panadero Peris, Eva María" userId="S::evamaria.panaderoperis@cgi.com::05a1f6fb-71a3-4e8b-bebf-28033b287310" providerId="AD" clId="Web-{1BEF5D6C-52AE-30AF-9088-00EB6B6ADE31}" dt="2025-07-08T07:50:16.740" v="163" actId="1076"/>
        <pc:sldMkLst>
          <pc:docMk/>
          <pc:sldMk cId="669086207" sldId="2147471436"/>
        </pc:sldMkLst>
        <pc:spChg chg="mod">
          <ac:chgData name="Panadero Peris, Eva María" userId="S::evamaria.panaderoperis@cgi.com::05a1f6fb-71a3-4e8b-bebf-28033b287310" providerId="AD" clId="Web-{1BEF5D6C-52AE-30AF-9088-00EB6B6ADE31}" dt="2025-07-08T07:49:54.365" v="161" actId="20577"/>
          <ac:spMkLst>
            <pc:docMk/>
            <pc:sldMk cId="669086207" sldId="2147471436"/>
            <ac:spMk id="3" creationId="{51749C14-2824-614F-A415-05B1F3B53776}"/>
          </ac:spMkLst>
        </pc:spChg>
        <pc:spChg chg="mod">
          <ac:chgData name="Panadero Peris, Eva María" userId="S::evamaria.panaderoperis@cgi.com::05a1f6fb-71a3-4e8b-bebf-28033b287310" providerId="AD" clId="Web-{1BEF5D6C-52AE-30AF-9088-00EB6B6ADE31}" dt="2025-07-08T07:49:42.771" v="158" actId="1076"/>
          <ac:spMkLst>
            <pc:docMk/>
            <pc:sldMk cId="669086207" sldId="2147471436"/>
            <ac:spMk id="7" creationId="{1C073515-0216-2F77-DCA5-B376B9A6865E}"/>
          </ac:spMkLst>
        </pc:spChg>
        <pc:picChg chg="add mod">
          <ac:chgData name="Panadero Peris, Eva María" userId="S::evamaria.panaderoperis@cgi.com::05a1f6fb-71a3-4e8b-bebf-28033b287310" providerId="AD" clId="Web-{1BEF5D6C-52AE-30AF-9088-00EB6B6ADE31}" dt="2025-07-08T07:47:25.628" v="1" actId="1076"/>
          <ac:picMkLst>
            <pc:docMk/>
            <pc:sldMk cId="669086207" sldId="2147471436"/>
            <ac:picMk id="4" creationId="{6BEFA39C-3DBE-EE84-6ADE-1FC0311C028C}"/>
          </ac:picMkLst>
        </pc:picChg>
        <pc:picChg chg="add mod">
          <ac:chgData name="Panadero Peris, Eva María" userId="S::evamaria.panaderoperis@cgi.com::05a1f6fb-71a3-4e8b-bebf-28033b287310" providerId="AD" clId="Web-{1BEF5D6C-52AE-30AF-9088-00EB6B6ADE31}" dt="2025-07-08T07:50:16.740" v="163" actId="1076"/>
          <ac:picMkLst>
            <pc:docMk/>
            <pc:sldMk cId="669086207" sldId="2147471436"/>
            <ac:picMk id="5" creationId="{5DAABC19-6F6B-9EFE-3930-17DD1C60496D}"/>
          </ac:picMkLst>
        </pc:picChg>
      </pc:sldChg>
    </pc:docChg>
  </pc:docChgLst>
  <pc:docChgLst>
    <pc:chgData name="Jiménez Ruz, Lucía" userId="S::lucia.jimenezruz@cgi.com::22545df5-8316-4420-a1f7-6689559b5bb2" providerId="AD" clId="Web-{B688BC9E-DCFA-E649-4D9B-C628F128036A}"/>
    <pc:docChg chg="modSld">
      <pc:chgData name="Jiménez Ruz, Lucía" userId="S::lucia.jimenezruz@cgi.com::22545df5-8316-4420-a1f7-6689559b5bb2" providerId="AD" clId="Web-{B688BC9E-DCFA-E649-4D9B-C628F128036A}" dt="2025-07-03T15:28:57.476" v="4" actId="20577"/>
      <pc:docMkLst>
        <pc:docMk/>
      </pc:docMkLst>
      <pc:sldChg chg="addSp delSp modSp">
        <pc:chgData name="Jiménez Ruz, Lucía" userId="S::lucia.jimenezruz@cgi.com::22545df5-8316-4420-a1f7-6689559b5bb2" providerId="AD" clId="Web-{B688BC9E-DCFA-E649-4D9B-C628F128036A}" dt="2025-07-03T15:28:57.476" v="4" actId="20577"/>
        <pc:sldMkLst>
          <pc:docMk/>
          <pc:sldMk cId="843584081" sldId="2147471256"/>
        </pc:sldMkLst>
        <pc:spChg chg="mod">
          <ac:chgData name="Jiménez Ruz, Lucía" userId="S::lucia.jimenezruz@cgi.com::22545df5-8316-4420-a1f7-6689559b5bb2" providerId="AD" clId="Web-{B688BC9E-DCFA-E649-4D9B-C628F128036A}" dt="2025-07-03T15:28:57.476" v="4" actId="20577"/>
          <ac:spMkLst>
            <pc:docMk/>
            <pc:sldMk cId="843584081" sldId="2147471256"/>
            <ac:spMk id="2" creationId="{C981F86D-2E38-FFA9-EF16-34BDD4E379B3}"/>
          </ac:spMkLst>
        </pc:spChg>
      </pc:sldChg>
    </pc:docChg>
  </pc:docChgLst>
  <pc:docChgLst>
    <pc:chgData name="Panadero Peris, Eva María" userId="S::evamaria.panaderoperis@cgi.com::05a1f6fb-71a3-4e8b-bebf-28033b287310" providerId="AD" clId="Web-{C3A9FA48-F6F4-ED2B-10C0-1554FF67A7B9}"/>
    <pc:docChg chg="modSld">
      <pc:chgData name="Panadero Peris, Eva María" userId="S::evamaria.panaderoperis@cgi.com::05a1f6fb-71a3-4e8b-bebf-28033b287310" providerId="AD" clId="Web-{C3A9FA48-F6F4-ED2B-10C0-1554FF67A7B9}" dt="2025-07-08T09:07:56.583" v="3" actId="20577"/>
      <pc:docMkLst>
        <pc:docMk/>
      </pc:docMkLst>
      <pc:sldChg chg="modSp">
        <pc:chgData name="Panadero Peris, Eva María" userId="S::evamaria.panaderoperis@cgi.com::05a1f6fb-71a3-4e8b-bebf-28033b287310" providerId="AD" clId="Web-{C3A9FA48-F6F4-ED2B-10C0-1554FF67A7B9}" dt="2025-07-08T09:07:56.583" v="3" actId="20577"/>
        <pc:sldMkLst>
          <pc:docMk/>
          <pc:sldMk cId="4140755274" sldId="2147471047"/>
        </pc:sldMkLst>
        <pc:spChg chg="mod">
          <ac:chgData name="Panadero Peris, Eva María" userId="S::evamaria.panaderoperis@cgi.com::05a1f6fb-71a3-4e8b-bebf-28033b287310" providerId="AD" clId="Web-{C3A9FA48-F6F4-ED2B-10C0-1554FF67A7B9}" dt="2025-07-08T09:06:05.660" v="1" actId="20577"/>
          <ac:spMkLst>
            <pc:docMk/>
            <pc:sldMk cId="4140755274" sldId="2147471047"/>
            <ac:spMk id="12" creationId="{7CC23142-4EF8-D92B-91FE-220039E6366C}"/>
          </ac:spMkLst>
        </pc:spChg>
        <pc:spChg chg="mod">
          <ac:chgData name="Panadero Peris, Eva María" userId="S::evamaria.panaderoperis@cgi.com::05a1f6fb-71a3-4e8b-bebf-28033b287310" providerId="AD" clId="Web-{C3A9FA48-F6F4-ED2B-10C0-1554FF67A7B9}" dt="2025-07-08T09:07:56.583" v="3" actId="20577"/>
          <ac:spMkLst>
            <pc:docMk/>
            <pc:sldMk cId="4140755274" sldId="2147471047"/>
            <ac:spMk id="14" creationId="{DD1F30DA-5A83-4751-1E26-3D51862BEF45}"/>
          </ac:spMkLst>
        </pc:spChg>
      </pc:sldChg>
    </pc:docChg>
  </pc:docChgLst>
  <pc:docChgLst>
    <pc:chgData name="Panadero Peris, Eva María" userId="S::evamaria.panaderoperis@cgi.com::05a1f6fb-71a3-4e8b-bebf-28033b287310" providerId="AD" clId="Web-{17350CB0-0F14-5A78-2178-0EFC7628A96D}"/>
    <pc:docChg chg="modSld">
      <pc:chgData name="Panadero Peris, Eva María" userId="S::evamaria.panaderoperis@cgi.com::05a1f6fb-71a3-4e8b-bebf-28033b287310" providerId="AD" clId="Web-{17350CB0-0F14-5A78-2178-0EFC7628A96D}" dt="2025-07-07T18:05:50.779" v="152" actId="1076"/>
      <pc:docMkLst>
        <pc:docMk/>
      </pc:docMkLst>
      <pc:sldChg chg="addSp delSp modSp">
        <pc:chgData name="Panadero Peris, Eva María" userId="S::evamaria.panaderoperis@cgi.com::05a1f6fb-71a3-4e8b-bebf-28033b287310" providerId="AD" clId="Web-{17350CB0-0F14-5A78-2178-0EFC7628A96D}" dt="2025-07-07T17:54:51.208" v="94" actId="1076"/>
        <pc:sldMkLst>
          <pc:docMk/>
          <pc:sldMk cId="4273728527" sldId="2147471427"/>
        </pc:sldMkLst>
        <pc:spChg chg="mod">
          <ac:chgData name="Panadero Peris, Eva María" userId="S::evamaria.panaderoperis@cgi.com::05a1f6fb-71a3-4e8b-bebf-28033b287310" providerId="AD" clId="Web-{17350CB0-0F14-5A78-2178-0EFC7628A96D}" dt="2025-07-07T17:54:44.021" v="91" actId="20577"/>
          <ac:spMkLst>
            <pc:docMk/>
            <pc:sldMk cId="4273728527" sldId="2147471427"/>
            <ac:spMk id="7" creationId="{3107A836-337F-6DA8-4795-7DDD5325869C}"/>
          </ac:spMkLst>
        </pc:spChg>
        <pc:picChg chg="add del mod ord">
          <ac:chgData name="Panadero Peris, Eva María" userId="S::evamaria.panaderoperis@cgi.com::05a1f6fb-71a3-4e8b-bebf-28033b287310" providerId="AD" clId="Web-{17350CB0-0F14-5A78-2178-0EFC7628A96D}" dt="2025-07-07T17:52:09.628" v="23"/>
          <ac:picMkLst>
            <pc:docMk/>
            <pc:sldMk cId="4273728527" sldId="2147471427"/>
            <ac:picMk id="3" creationId="{5763B87E-6C87-967B-30D4-3AE32FDDC865}"/>
          </ac:picMkLst>
        </pc:picChg>
        <pc:picChg chg="add mod">
          <ac:chgData name="Panadero Peris, Eva María" userId="S::evamaria.panaderoperis@cgi.com::05a1f6fb-71a3-4e8b-bebf-28033b287310" providerId="AD" clId="Web-{17350CB0-0F14-5A78-2178-0EFC7628A96D}" dt="2025-07-07T17:54:51.208" v="94" actId="1076"/>
          <ac:picMkLst>
            <pc:docMk/>
            <pc:sldMk cId="4273728527" sldId="2147471427"/>
            <ac:picMk id="4" creationId="{064B2633-4E43-3127-4D75-F8D2E694A1E3}"/>
          </ac:picMkLst>
        </pc:picChg>
      </pc:sldChg>
      <pc:sldChg chg="addSp delSp modSp">
        <pc:chgData name="Panadero Peris, Eva María" userId="S::evamaria.panaderoperis@cgi.com::05a1f6fb-71a3-4e8b-bebf-28033b287310" providerId="AD" clId="Web-{17350CB0-0F14-5A78-2178-0EFC7628A96D}" dt="2025-07-07T18:00:36.634" v="118" actId="1076"/>
        <pc:sldMkLst>
          <pc:docMk/>
          <pc:sldMk cId="3295521255" sldId="2147471428"/>
        </pc:sldMkLst>
        <pc:picChg chg="add del mod ord modCrop">
          <ac:chgData name="Panadero Peris, Eva María" userId="S::evamaria.panaderoperis@cgi.com::05a1f6fb-71a3-4e8b-bebf-28033b287310" providerId="AD" clId="Web-{17350CB0-0F14-5A78-2178-0EFC7628A96D}" dt="2025-07-07T18:00:36.634" v="118" actId="1076"/>
          <ac:picMkLst>
            <pc:docMk/>
            <pc:sldMk cId="3295521255" sldId="2147471428"/>
            <ac:picMk id="3" creationId="{C8E76A09-675D-0BEE-2959-B5886CF27D62}"/>
          </ac:picMkLst>
        </pc:picChg>
        <pc:picChg chg="add mod ord">
          <ac:chgData name="Panadero Peris, Eva María" userId="S::evamaria.panaderoperis@cgi.com::05a1f6fb-71a3-4e8b-bebf-28033b287310" providerId="AD" clId="Web-{17350CB0-0F14-5A78-2178-0EFC7628A96D}" dt="2025-07-07T18:00:34.337" v="117" actId="1076"/>
          <ac:picMkLst>
            <pc:docMk/>
            <pc:sldMk cId="3295521255" sldId="2147471428"/>
            <ac:picMk id="4" creationId="{75D68043-50D5-DE46-AB71-C10340E52C64}"/>
          </ac:picMkLst>
        </pc:picChg>
      </pc:sldChg>
      <pc:sldChg chg="addSp modSp">
        <pc:chgData name="Panadero Peris, Eva María" userId="S::evamaria.panaderoperis@cgi.com::05a1f6fb-71a3-4e8b-bebf-28033b287310" providerId="AD" clId="Web-{17350CB0-0F14-5A78-2178-0EFC7628A96D}" dt="2025-07-07T18:05:50.779" v="152" actId="1076"/>
        <pc:sldMkLst>
          <pc:docMk/>
          <pc:sldMk cId="4112355172" sldId="2147471429"/>
        </pc:sldMkLst>
        <pc:spChg chg="mod">
          <ac:chgData name="Panadero Peris, Eva María" userId="S::evamaria.panaderoperis@cgi.com::05a1f6fb-71a3-4e8b-bebf-28033b287310" providerId="AD" clId="Web-{17350CB0-0F14-5A78-2178-0EFC7628A96D}" dt="2025-07-07T18:05:32.950" v="148" actId="20577"/>
          <ac:spMkLst>
            <pc:docMk/>
            <pc:sldMk cId="4112355172" sldId="2147471429"/>
            <ac:spMk id="7" creationId="{8543D7D1-452F-882D-90B7-44B807EB7775}"/>
          </ac:spMkLst>
        </pc:spChg>
        <pc:picChg chg="add mod ord">
          <ac:chgData name="Panadero Peris, Eva María" userId="S::evamaria.panaderoperis@cgi.com::05a1f6fb-71a3-4e8b-bebf-28033b287310" providerId="AD" clId="Web-{17350CB0-0F14-5A78-2178-0EFC7628A96D}" dt="2025-07-07T18:05:50.779" v="152" actId="1076"/>
          <ac:picMkLst>
            <pc:docMk/>
            <pc:sldMk cId="4112355172" sldId="2147471429"/>
            <ac:picMk id="3" creationId="{08FDAB05-0393-15EB-DAA9-CEC0430085EB}"/>
          </ac:picMkLst>
        </pc:picChg>
      </pc:sldChg>
      <pc:sldChg chg="addSp modSp">
        <pc:chgData name="Panadero Peris, Eva María" userId="S::evamaria.panaderoperis@cgi.com::05a1f6fb-71a3-4e8b-bebf-28033b287310" providerId="AD" clId="Web-{17350CB0-0F14-5A78-2178-0EFC7628A96D}" dt="2025-07-07T18:02:31.401" v="124" actId="1076"/>
        <pc:sldMkLst>
          <pc:docMk/>
          <pc:sldMk cId="4214523556" sldId="2147471434"/>
        </pc:sldMkLst>
        <pc:picChg chg="add mod ord">
          <ac:chgData name="Panadero Peris, Eva María" userId="S::evamaria.panaderoperis@cgi.com::05a1f6fb-71a3-4e8b-bebf-28033b287310" providerId="AD" clId="Web-{17350CB0-0F14-5A78-2178-0EFC7628A96D}" dt="2025-07-07T18:02:31.401" v="124" actId="1076"/>
          <ac:picMkLst>
            <pc:docMk/>
            <pc:sldMk cId="4214523556" sldId="2147471434"/>
            <ac:picMk id="2" creationId="{2D4F0324-55A8-BA93-DF99-12F04367838E}"/>
          </ac:picMkLst>
        </pc:picChg>
      </pc:sldChg>
    </pc:docChg>
  </pc:docChgLst>
  <pc:docChgLst>
    <pc:chgData name="Panadero Peris, Eva María" userId="05a1f6fb-71a3-4e8b-bebf-28033b287310" providerId="ADAL" clId="{C4183A7C-8044-C145-A5A2-D36849F9F86A}"/>
    <pc:docChg chg="undo custSel modSld">
      <pc:chgData name="Panadero Peris, Eva María" userId="05a1f6fb-71a3-4e8b-bebf-28033b287310" providerId="ADAL" clId="{C4183A7C-8044-C145-A5A2-D36849F9F86A}" dt="2025-07-08T09:51:39.499" v="217" actId="20577"/>
      <pc:docMkLst>
        <pc:docMk/>
      </pc:docMkLst>
      <pc:sldChg chg="modSp mod">
        <pc:chgData name="Panadero Peris, Eva María" userId="05a1f6fb-71a3-4e8b-bebf-28033b287310" providerId="ADAL" clId="{C4183A7C-8044-C145-A5A2-D36849F9F86A}" dt="2025-07-08T09:51:39.499" v="217" actId="20577"/>
        <pc:sldMkLst>
          <pc:docMk/>
          <pc:sldMk cId="3066506719" sldId="2147471042"/>
        </pc:sldMkLst>
        <pc:spChg chg="mod">
          <ac:chgData name="Panadero Peris, Eva María" userId="05a1f6fb-71a3-4e8b-bebf-28033b287310" providerId="ADAL" clId="{C4183A7C-8044-C145-A5A2-D36849F9F86A}" dt="2025-07-08T09:51:39.499" v="217" actId="20577"/>
          <ac:spMkLst>
            <pc:docMk/>
            <pc:sldMk cId="3066506719" sldId="2147471042"/>
            <ac:spMk id="5" creationId="{6D7507DD-EE6B-7F94-F66A-7C8B4C89FB23}"/>
          </ac:spMkLst>
        </pc:spChg>
      </pc:sldChg>
      <pc:sldChg chg="modSp mod">
        <pc:chgData name="Panadero Peris, Eva María" userId="05a1f6fb-71a3-4e8b-bebf-28033b287310" providerId="ADAL" clId="{C4183A7C-8044-C145-A5A2-D36849F9F86A}" dt="2025-07-08T09:45:21.767" v="147" actId="20577"/>
        <pc:sldMkLst>
          <pc:docMk/>
          <pc:sldMk cId="4140755274" sldId="2147471047"/>
        </pc:sldMkLst>
        <pc:spChg chg="mod">
          <ac:chgData name="Panadero Peris, Eva María" userId="05a1f6fb-71a3-4e8b-bebf-28033b287310" providerId="ADAL" clId="{C4183A7C-8044-C145-A5A2-D36849F9F86A}" dt="2025-07-08T09:45:21.767" v="147" actId="20577"/>
          <ac:spMkLst>
            <pc:docMk/>
            <pc:sldMk cId="4140755274" sldId="2147471047"/>
            <ac:spMk id="11" creationId="{62C4B85A-7243-588B-6CFA-4978D7E27B75}"/>
          </ac:spMkLst>
        </pc:spChg>
        <pc:spChg chg="mod">
          <ac:chgData name="Panadero Peris, Eva María" userId="05a1f6fb-71a3-4e8b-bebf-28033b287310" providerId="ADAL" clId="{C4183A7C-8044-C145-A5A2-D36849F9F86A}" dt="2025-07-08T09:25:26.051" v="1" actId="255"/>
          <ac:spMkLst>
            <pc:docMk/>
            <pc:sldMk cId="4140755274" sldId="2147471047"/>
            <ac:spMk id="14" creationId="{DD1F30DA-5A83-4751-1E26-3D51862BEF45}"/>
          </ac:spMkLst>
        </pc:spChg>
      </pc:sldChg>
      <pc:sldChg chg="modSp mod">
        <pc:chgData name="Panadero Peris, Eva María" userId="05a1f6fb-71a3-4e8b-bebf-28033b287310" providerId="ADAL" clId="{C4183A7C-8044-C145-A5A2-D36849F9F86A}" dt="2025-07-08T09:51:26.671" v="186" actId="20577"/>
        <pc:sldMkLst>
          <pc:docMk/>
          <pc:sldMk cId="799160124" sldId="2147471325"/>
        </pc:sldMkLst>
        <pc:spChg chg="mod">
          <ac:chgData name="Panadero Peris, Eva María" userId="05a1f6fb-71a3-4e8b-bebf-28033b287310" providerId="ADAL" clId="{C4183A7C-8044-C145-A5A2-D36849F9F86A}" dt="2025-07-08T09:51:26.671" v="186" actId="20577"/>
          <ac:spMkLst>
            <pc:docMk/>
            <pc:sldMk cId="799160124" sldId="2147471325"/>
            <ac:spMk id="35" creationId="{1BED51DB-BAFC-DAF7-FCD2-88F834A789E9}"/>
          </ac:spMkLst>
        </pc:spChg>
      </pc:sldChg>
      <pc:sldChg chg="addSp delSp modSp mod">
        <pc:chgData name="Panadero Peris, Eva María" userId="05a1f6fb-71a3-4e8b-bebf-28033b287310" providerId="ADAL" clId="{C4183A7C-8044-C145-A5A2-D36849F9F86A}" dt="2025-07-08T09:37:40.336" v="144" actId="1076"/>
        <pc:sldMkLst>
          <pc:docMk/>
          <pc:sldMk cId="3659956434" sldId="2147471432"/>
        </pc:sldMkLst>
        <pc:spChg chg="mod">
          <ac:chgData name="Panadero Peris, Eva María" userId="05a1f6fb-71a3-4e8b-bebf-28033b287310" providerId="ADAL" clId="{C4183A7C-8044-C145-A5A2-D36849F9F86A}" dt="2025-07-08T09:37:40.336" v="144" actId="1076"/>
          <ac:spMkLst>
            <pc:docMk/>
            <pc:sldMk cId="3659956434" sldId="2147471432"/>
            <ac:spMk id="24" creationId="{BF7AA780-9E83-0EA9-4103-E73691C77491}"/>
          </ac:spMkLst>
        </pc:spChg>
        <pc:spChg chg="add del mod">
          <ac:chgData name="Panadero Peris, Eva María" userId="05a1f6fb-71a3-4e8b-bebf-28033b287310" providerId="ADAL" clId="{C4183A7C-8044-C145-A5A2-D36849F9F86A}" dt="2025-07-08T09:33:58.998" v="46" actId="478"/>
          <ac:spMkLst>
            <pc:docMk/>
            <pc:sldMk cId="3659956434" sldId="2147471432"/>
            <ac:spMk id="26" creationId="{32E6A78C-DAFA-52B3-00FD-43B55EC79F25}"/>
          </ac:spMkLst>
        </pc:spChg>
        <pc:spChg chg="add mod">
          <ac:chgData name="Panadero Peris, Eva María" userId="05a1f6fb-71a3-4e8b-bebf-28033b287310" providerId="ADAL" clId="{C4183A7C-8044-C145-A5A2-D36849F9F86A}" dt="2025-07-08T09:35:54.797" v="134" actId="1076"/>
          <ac:spMkLst>
            <pc:docMk/>
            <pc:sldMk cId="3659956434" sldId="2147471432"/>
            <ac:spMk id="28" creationId="{40932227-B029-498F-1DFB-8CC7D3DE250C}"/>
          </ac:spMkLst>
        </pc:spChg>
        <pc:spChg chg="add del mod">
          <ac:chgData name="Panadero Peris, Eva María" userId="05a1f6fb-71a3-4e8b-bebf-28033b287310" providerId="ADAL" clId="{C4183A7C-8044-C145-A5A2-D36849F9F86A}" dt="2025-07-08T09:37:24.367" v="142" actId="478"/>
          <ac:spMkLst>
            <pc:docMk/>
            <pc:sldMk cId="3659956434" sldId="2147471432"/>
            <ac:spMk id="31" creationId="{348EDAA6-1D9A-C23A-39AA-FFAD7AA0A972}"/>
          </ac:spMkLst>
        </pc:spChg>
        <pc:graphicFrameChg chg="add del mod modGraphic">
          <ac:chgData name="Panadero Peris, Eva María" userId="05a1f6fb-71a3-4e8b-bebf-28033b287310" providerId="ADAL" clId="{C4183A7C-8044-C145-A5A2-D36849F9F86A}" dt="2025-07-08T09:32:21.986" v="13" actId="478"/>
          <ac:graphicFrameMkLst>
            <pc:docMk/>
            <pc:sldMk cId="3659956434" sldId="2147471432"/>
            <ac:graphicFrameMk id="24" creationId="{FAEE15DC-1903-F18B-F0EF-4453FAB44302}"/>
          </ac:graphicFrameMkLst>
        </pc:graphicFrameChg>
        <pc:graphicFrameChg chg="add mod modGraphic">
          <ac:chgData name="Panadero Peris, Eva María" userId="05a1f6fb-71a3-4e8b-bebf-28033b287310" providerId="ADAL" clId="{C4183A7C-8044-C145-A5A2-D36849F9F86A}" dt="2025-07-08T09:36:29.351" v="141" actId="1036"/>
          <ac:graphicFrameMkLst>
            <pc:docMk/>
            <pc:sldMk cId="3659956434" sldId="2147471432"/>
            <ac:graphicFrameMk id="27" creationId="{B0BA1E4B-5679-8217-4185-DA765279F55A}"/>
          </ac:graphicFrameMkLst>
        </pc:graphicFrameChg>
        <pc:picChg chg="mod">
          <ac:chgData name="Panadero Peris, Eva María" userId="05a1f6fb-71a3-4e8b-bebf-28033b287310" providerId="ADAL" clId="{C4183A7C-8044-C145-A5A2-D36849F9F86A}" dt="2025-07-08T09:34:02.436" v="48" actId="1076"/>
          <ac:picMkLst>
            <pc:docMk/>
            <pc:sldMk cId="3659956434" sldId="2147471432"/>
            <ac:picMk id="22" creationId="{BA32FFCA-3A30-48E3-0158-D78BB88BC25A}"/>
          </ac:picMkLst>
        </pc:picChg>
        <pc:picChg chg="add del mod">
          <ac:chgData name="Panadero Peris, Eva María" userId="05a1f6fb-71a3-4e8b-bebf-28033b287310" providerId="ADAL" clId="{C4183A7C-8044-C145-A5A2-D36849F9F86A}" dt="2025-07-08T09:35:56.338" v="135" actId="478"/>
          <ac:picMkLst>
            <pc:docMk/>
            <pc:sldMk cId="3659956434" sldId="2147471432"/>
            <ac:picMk id="30" creationId="{15C3FBD9-49B5-D03E-44BE-C81EB5ADC7C3}"/>
          </ac:picMkLst>
        </pc:picChg>
      </pc:sldChg>
    </pc:docChg>
  </pc:docChgLst>
  <pc:docChgLst>
    <pc:chgData name="Panadero Peris, Eva María" userId="S::evamaria.panaderoperis@cgi.com::05a1f6fb-71a3-4e8b-bebf-28033b287310" providerId="AD" clId="Web-{25334141-A39A-832C-8E27-F0659C8A4D4B}"/>
    <pc:docChg chg="addSld modSld sldOrd modSection">
      <pc:chgData name="Panadero Peris, Eva María" userId="S::evamaria.panaderoperis@cgi.com::05a1f6fb-71a3-4e8b-bebf-28033b287310" providerId="AD" clId="Web-{25334141-A39A-832C-8E27-F0659C8A4D4B}" dt="2025-07-04T06:21:36.352" v="574" actId="20577"/>
      <pc:docMkLst>
        <pc:docMk/>
      </pc:docMkLst>
      <pc:sldChg chg="modSp">
        <pc:chgData name="Panadero Peris, Eva María" userId="S::evamaria.panaderoperis@cgi.com::05a1f6fb-71a3-4e8b-bebf-28033b287310" providerId="AD" clId="Web-{25334141-A39A-832C-8E27-F0659C8A4D4B}" dt="2025-07-04T06:17:22.519" v="557" actId="20577"/>
        <pc:sldMkLst>
          <pc:docMk/>
          <pc:sldMk cId="4140755274" sldId="2147471047"/>
        </pc:sldMkLst>
        <pc:spChg chg="mod">
          <ac:chgData name="Panadero Peris, Eva María" userId="S::evamaria.panaderoperis@cgi.com::05a1f6fb-71a3-4e8b-bebf-28033b287310" providerId="AD" clId="Web-{25334141-A39A-832C-8E27-F0659C8A4D4B}" dt="2025-07-04T06:17:22.519" v="557" actId="20577"/>
          <ac:spMkLst>
            <pc:docMk/>
            <pc:sldMk cId="4140755274" sldId="2147471047"/>
            <ac:spMk id="11" creationId="{62C4B85A-7243-588B-6CFA-4978D7E27B75}"/>
          </ac:spMkLst>
        </pc:spChg>
        <pc:spChg chg="mod">
          <ac:chgData name="Panadero Peris, Eva María" userId="S::evamaria.panaderoperis@cgi.com::05a1f6fb-71a3-4e8b-bebf-28033b287310" providerId="AD" clId="Web-{25334141-A39A-832C-8E27-F0659C8A4D4B}" dt="2025-07-04T05:30:34.203" v="19" actId="20577"/>
          <ac:spMkLst>
            <pc:docMk/>
            <pc:sldMk cId="4140755274" sldId="2147471047"/>
            <ac:spMk id="12" creationId="{7CC23142-4EF8-D92B-91FE-220039E6366C}"/>
          </ac:spMkLst>
        </pc:spChg>
      </pc:sldChg>
      <pc:sldChg chg="modSp">
        <pc:chgData name="Panadero Peris, Eva María" userId="S::evamaria.panaderoperis@cgi.com::05a1f6fb-71a3-4e8b-bebf-28033b287310" providerId="AD" clId="Web-{25334141-A39A-832C-8E27-F0659C8A4D4B}" dt="2025-07-04T05:59:51.152" v="51" actId="20577"/>
        <pc:sldMkLst>
          <pc:docMk/>
          <pc:sldMk cId="4273728527" sldId="2147471427"/>
        </pc:sldMkLst>
        <pc:spChg chg="mod">
          <ac:chgData name="Panadero Peris, Eva María" userId="S::evamaria.panaderoperis@cgi.com::05a1f6fb-71a3-4e8b-bebf-28033b287310" providerId="AD" clId="Web-{25334141-A39A-832C-8E27-F0659C8A4D4B}" dt="2025-07-04T05:59:51.152" v="51" actId="20577"/>
          <ac:spMkLst>
            <pc:docMk/>
            <pc:sldMk cId="4273728527" sldId="2147471427"/>
            <ac:spMk id="7" creationId="{3107A836-337F-6DA8-4795-7DDD5325869C}"/>
          </ac:spMkLst>
        </pc:spChg>
      </pc:sldChg>
      <pc:sldChg chg="modSp">
        <pc:chgData name="Panadero Peris, Eva María" userId="S::evamaria.panaderoperis@cgi.com::05a1f6fb-71a3-4e8b-bebf-28033b287310" providerId="AD" clId="Web-{25334141-A39A-832C-8E27-F0659C8A4D4B}" dt="2025-07-04T06:19:37.459" v="570" actId="20577"/>
        <pc:sldMkLst>
          <pc:docMk/>
          <pc:sldMk cId="3295521255" sldId="2147471428"/>
        </pc:sldMkLst>
        <pc:spChg chg="mod">
          <ac:chgData name="Panadero Peris, Eva María" userId="S::evamaria.panaderoperis@cgi.com::05a1f6fb-71a3-4e8b-bebf-28033b287310" providerId="AD" clId="Web-{25334141-A39A-832C-8E27-F0659C8A4D4B}" dt="2025-07-04T06:19:37.459" v="570" actId="20577"/>
          <ac:spMkLst>
            <pc:docMk/>
            <pc:sldMk cId="3295521255" sldId="2147471428"/>
            <ac:spMk id="7" creationId="{350F03E8-DE8F-090F-1CFD-F77E82DDE798}"/>
          </ac:spMkLst>
        </pc:spChg>
      </pc:sldChg>
      <pc:sldChg chg="modSp">
        <pc:chgData name="Panadero Peris, Eva María" userId="S::evamaria.panaderoperis@cgi.com::05a1f6fb-71a3-4e8b-bebf-28033b287310" providerId="AD" clId="Web-{25334141-A39A-832C-8E27-F0659C8A4D4B}" dt="2025-07-04T06:13:44.775" v="464" actId="1076"/>
        <pc:sldMkLst>
          <pc:docMk/>
          <pc:sldMk cId="4112355172" sldId="2147471429"/>
        </pc:sldMkLst>
        <pc:spChg chg="mod">
          <ac:chgData name="Panadero Peris, Eva María" userId="S::evamaria.panaderoperis@cgi.com::05a1f6fb-71a3-4e8b-bebf-28033b287310" providerId="AD" clId="Web-{25334141-A39A-832C-8E27-F0659C8A4D4B}" dt="2025-07-04T06:11:53.211" v="389" actId="20577"/>
          <ac:spMkLst>
            <pc:docMk/>
            <pc:sldMk cId="4112355172" sldId="2147471429"/>
            <ac:spMk id="2" creationId="{B4ABF026-28E7-0B2D-0F58-900CD2FC3AA2}"/>
          </ac:spMkLst>
        </pc:spChg>
        <pc:spChg chg="mod">
          <ac:chgData name="Panadero Peris, Eva María" userId="S::evamaria.panaderoperis@cgi.com::05a1f6fb-71a3-4e8b-bebf-28033b287310" providerId="AD" clId="Web-{25334141-A39A-832C-8E27-F0659C8A4D4B}" dt="2025-07-04T06:13:44.775" v="464" actId="1076"/>
          <ac:spMkLst>
            <pc:docMk/>
            <pc:sldMk cId="4112355172" sldId="2147471429"/>
            <ac:spMk id="7" creationId="{8543D7D1-452F-882D-90B7-44B807EB7775}"/>
          </ac:spMkLst>
        </pc:spChg>
      </pc:sldChg>
      <pc:sldChg chg="addSp delSp modSp">
        <pc:chgData name="Panadero Peris, Eva María" userId="S::evamaria.panaderoperis@cgi.com::05a1f6fb-71a3-4e8b-bebf-28033b287310" providerId="AD" clId="Web-{25334141-A39A-832C-8E27-F0659C8A4D4B}" dt="2025-07-04T06:16:05.891" v="530"/>
        <pc:sldMkLst>
          <pc:docMk/>
          <pc:sldMk cId="3491052549" sldId="2147471430"/>
        </pc:sldMkLst>
        <pc:spChg chg="add mod">
          <ac:chgData name="Panadero Peris, Eva María" userId="S::evamaria.panaderoperis@cgi.com::05a1f6fb-71a3-4e8b-bebf-28033b287310" providerId="AD" clId="Web-{25334141-A39A-832C-8E27-F0659C8A4D4B}" dt="2025-07-04T06:16:03.204" v="529" actId="1076"/>
          <ac:spMkLst>
            <pc:docMk/>
            <pc:sldMk cId="3491052549" sldId="2147471430"/>
            <ac:spMk id="4" creationId="{78E11DA4-1DAE-7A2C-D902-BD1738F31653}"/>
          </ac:spMkLst>
        </pc:spChg>
        <pc:spChg chg="mod">
          <ac:chgData name="Panadero Peris, Eva María" userId="S::evamaria.panaderoperis@cgi.com::05a1f6fb-71a3-4e8b-bebf-28033b287310" providerId="AD" clId="Web-{25334141-A39A-832C-8E27-F0659C8A4D4B}" dt="2025-07-04T06:02:05.045" v="74" actId="14100"/>
          <ac:spMkLst>
            <pc:docMk/>
            <pc:sldMk cId="3491052549" sldId="2147471430"/>
            <ac:spMk id="7" creationId="{7A3ABAB6-55BC-027F-243B-55212DD49783}"/>
          </ac:spMkLst>
        </pc:spChg>
      </pc:sldChg>
      <pc:sldChg chg="addSp delSp modSp">
        <pc:chgData name="Panadero Peris, Eva María" userId="S::evamaria.panaderoperis@cgi.com::05a1f6fb-71a3-4e8b-bebf-28033b287310" providerId="AD" clId="Web-{25334141-A39A-832C-8E27-F0659C8A4D4B}" dt="2025-07-04T06:16:17.798" v="533"/>
        <pc:sldMkLst>
          <pc:docMk/>
          <pc:sldMk cId="1743928355" sldId="2147471431"/>
        </pc:sldMkLst>
      </pc:sldChg>
      <pc:sldChg chg="modSp">
        <pc:chgData name="Panadero Peris, Eva María" userId="S::evamaria.panaderoperis@cgi.com::05a1f6fb-71a3-4e8b-bebf-28033b287310" providerId="AD" clId="Web-{25334141-A39A-832C-8E27-F0659C8A4D4B}" dt="2025-07-04T06:16:59.066" v="556" actId="1076"/>
        <pc:sldMkLst>
          <pc:docMk/>
          <pc:sldMk cId="3659956434" sldId="2147471432"/>
        </pc:sldMkLst>
        <pc:spChg chg="mod">
          <ac:chgData name="Panadero Peris, Eva María" userId="S::evamaria.panaderoperis@cgi.com::05a1f6fb-71a3-4e8b-bebf-28033b287310" providerId="AD" clId="Web-{25334141-A39A-832C-8E27-F0659C8A4D4B}" dt="2025-07-04T06:16:41.425" v="536" actId="14100"/>
          <ac:spMkLst>
            <pc:docMk/>
            <pc:sldMk cId="3659956434" sldId="2147471432"/>
            <ac:spMk id="2" creationId="{B149FDC1-FB6B-29F3-5B16-BBD3B4046B2E}"/>
          </ac:spMkLst>
        </pc:spChg>
        <pc:spChg chg="mod">
          <ac:chgData name="Panadero Peris, Eva María" userId="S::evamaria.panaderoperis@cgi.com::05a1f6fb-71a3-4e8b-bebf-28033b287310" providerId="AD" clId="Web-{25334141-A39A-832C-8E27-F0659C8A4D4B}" dt="2025-07-04T06:16:58.847" v="549" actId="1076"/>
          <ac:spMkLst>
            <pc:docMk/>
            <pc:sldMk cId="3659956434" sldId="2147471432"/>
            <ac:spMk id="3" creationId="{67CCF896-F58C-6BA6-1DDD-FF2E7713ADDF}"/>
          </ac:spMkLst>
        </pc:spChg>
        <pc:spChg chg="mod">
          <ac:chgData name="Panadero Peris, Eva María" userId="S::evamaria.panaderoperis@cgi.com::05a1f6fb-71a3-4e8b-bebf-28033b287310" providerId="AD" clId="Web-{25334141-A39A-832C-8E27-F0659C8A4D4B}" dt="2025-07-04T06:16:58.722" v="545" actId="1076"/>
          <ac:spMkLst>
            <pc:docMk/>
            <pc:sldMk cId="3659956434" sldId="2147471432"/>
            <ac:spMk id="4" creationId="{10B8D231-1133-3779-B899-C1045544E0C9}"/>
          </ac:spMkLst>
        </pc:spChg>
        <pc:spChg chg="mod">
          <ac:chgData name="Panadero Peris, Eva María" userId="S::evamaria.panaderoperis@cgi.com::05a1f6fb-71a3-4e8b-bebf-28033b287310" providerId="AD" clId="Web-{25334141-A39A-832C-8E27-F0659C8A4D4B}" dt="2025-07-04T06:16:58.534" v="539" actId="1076"/>
          <ac:spMkLst>
            <pc:docMk/>
            <pc:sldMk cId="3659956434" sldId="2147471432"/>
            <ac:spMk id="5" creationId="{86439E89-5C45-5E81-7BD7-DBC448EEC8BF}"/>
          </ac:spMkLst>
        </pc:spChg>
        <pc:spChg chg="mod">
          <ac:chgData name="Panadero Peris, Eva María" userId="S::evamaria.panaderoperis@cgi.com::05a1f6fb-71a3-4e8b-bebf-28033b287310" providerId="AD" clId="Web-{25334141-A39A-832C-8E27-F0659C8A4D4B}" dt="2025-07-04T06:16:58.659" v="543" actId="1076"/>
          <ac:spMkLst>
            <pc:docMk/>
            <pc:sldMk cId="3659956434" sldId="2147471432"/>
            <ac:spMk id="6" creationId="{6C1A0720-04B8-1617-638D-C42116211E58}"/>
          </ac:spMkLst>
        </pc:spChg>
        <pc:spChg chg="mod">
          <ac:chgData name="Panadero Peris, Eva María" userId="S::evamaria.panaderoperis@cgi.com::05a1f6fb-71a3-4e8b-bebf-28033b287310" providerId="AD" clId="Web-{25334141-A39A-832C-8E27-F0659C8A4D4B}" dt="2025-07-04T06:16:58.597" v="541" actId="1076"/>
          <ac:spMkLst>
            <pc:docMk/>
            <pc:sldMk cId="3659956434" sldId="2147471432"/>
            <ac:spMk id="7" creationId="{D4D1E2AD-85A6-D61C-07B4-52691B582A17}"/>
          </ac:spMkLst>
        </pc:spChg>
        <pc:spChg chg="mod">
          <ac:chgData name="Panadero Peris, Eva María" userId="S::evamaria.panaderoperis@cgi.com::05a1f6fb-71a3-4e8b-bebf-28033b287310" providerId="AD" clId="Web-{25334141-A39A-832C-8E27-F0659C8A4D4B}" dt="2025-07-04T06:16:58.472" v="537" actId="1076"/>
          <ac:spMkLst>
            <pc:docMk/>
            <pc:sldMk cId="3659956434" sldId="2147471432"/>
            <ac:spMk id="8" creationId="{5815198A-D6F2-1E81-2226-329742F543B2}"/>
          </ac:spMkLst>
        </pc:spChg>
        <pc:spChg chg="mod">
          <ac:chgData name="Panadero Peris, Eva María" userId="S::evamaria.panaderoperis@cgi.com::05a1f6fb-71a3-4e8b-bebf-28033b287310" providerId="AD" clId="Web-{25334141-A39A-832C-8E27-F0659C8A4D4B}" dt="2025-07-04T06:16:58.753" v="546" actId="1076"/>
          <ac:spMkLst>
            <pc:docMk/>
            <pc:sldMk cId="3659956434" sldId="2147471432"/>
            <ac:spMk id="9" creationId="{8AE53FF1-96AB-BC7A-7644-5987283A97E9}"/>
          </ac:spMkLst>
        </pc:spChg>
        <pc:spChg chg="mod">
          <ac:chgData name="Panadero Peris, Eva María" userId="S::evamaria.panaderoperis@cgi.com::05a1f6fb-71a3-4e8b-bebf-28033b287310" providerId="AD" clId="Web-{25334141-A39A-832C-8E27-F0659C8A4D4B}" dt="2025-07-04T06:16:58.784" v="547" actId="1076"/>
          <ac:spMkLst>
            <pc:docMk/>
            <pc:sldMk cId="3659956434" sldId="2147471432"/>
            <ac:spMk id="11" creationId="{A0806674-2EC7-737D-C596-771767E6231D}"/>
          </ac:spMkLst>
        </pc:spChg>
        <pc:spChg chg="mod">
          <ac:chgData name="Panadero Peris, Eva María" userId="S::evamaria.panaderoperis@cgi.com::05a1f6fb-71a3-4e8b-bebf-28033b287310" providerId="AD" clId="Web-{25334141-A39A-832C-8E27-F0659C8A4D4B}" dt="2025-07-04T06:16:58.816" v="548" actId="1076"/>
          <ac:spMkLst>
            <pc:docMk/>
            <pc:sldMk cId="3659956434" sldId="2147471432"/>
            <ac:spMk id="12" creationId="{92CFDA78-C33A-0E1D-90A1-735D9B90C22C}"/>
          </ac:spMkLst>
        </pc:spChg>
        <pc:spChg chg="mod">
          <ac:chgData name="Panadero Peris, Eva María" userId="S::evamaria.panaderoperis@cgi.com::05a1f6fb-71a3-4e8b-bebf-28033b287310" providerId="AD" clId="Web-{25334141-A39A-832C-8E27-F0659C8A4D4B}" dt="2025-07-04T06:16:58.910" v="551" actId="1076"/>
          <ac:spMkLst>
            <pc:docMk/>
            <pc:sldMk cId="3659956434" sldId="2147471432"/>
            <ac:spMk id="13" creationId="{5904AFF9-CBAC-462F-F3EA-A86EEC850A22}"/>
          </ac:spMkLst>
        </pc:spChg>
        <pc:spChg chg="mod">
          <ac:chgData name="Panadero Peris, Eva María" userId="S::evamaria.panaderoperis@cgi.com::05a1f6fb-71a3-4e8b-bebf-28033b287310" providerId="AD" clId="Web-{25334141-A39A-832C-8E27-F0659C8A4D4B}" dt="2025-07-04T06:16:58.941" v="552" actId="1076"/>
          <ac:spMkLst>
            <pc:docMk/>
            <pc:sldMk cId="3659956434" sldId="2147471432"/>
            <ac:spMk id="14" creationId="{89524826-02F2-2A88-C8E2-BE42C906A97F}"/>
          </ac:spMkLst>
        </pc:spChg>
        <pc:spChg chg="mod">
          <ac:chgData name="Panadero Peris, Eva María" userId="S::evamaria.panaderoperis@cgi.com::05a1f6fb-71a3-4e8b-bebf-28033b287310" providerId="AD" clId="Web-{25334141-A39A-832C-8E27-F0659C8A4D4B}" dt="2025-07-04T06:16:58.972" v="553" actId="1076"/>
          <ac:spMkLst>
            <pc:docMk/>
            <pc:sldMk cId="3659956434" sldId="2147471432"/>
            <ac:spMk id="15" creationId="{8E27F3F6-A521-D592-738E-4D2D3B48D5E3}"/>
          </ac:spMkLst>
        </pc:spChg>
        <pc:spChg chg="mod">
          <ac:chgData name="Panadero Peris, Eva María" userId="S::evamaria.panaderoperis@cgi.com::05a1f6fb-71a3-4e8b-bebf-28033b287310" providerId="AD" clId="Web-{25334141-A39A-832C-8E27-F0659C8A4D4B}" dt="2025-07-04T06:16:59.003" v="554" actId="1076"/>
          <ac:spMkLst>
            <pc:docMk/>
            <pc:sldMk cId="3659956434" sldId="2147471432"/>
            <ac:spMk id="16" creationId="{259E5728-E13F-B97C-BFAA-D917D1955F53}"/>
          </ac:spMkLst>
        </pc:spChg>
        <pc:spChg chg="mod">
          <ac:chgData name="Panadero Peris, Eva María" userId="S::evamaria.panaderoperis@cgi.com::05a1f6fb-71a3-4e8b-bebf-28033b287310" providerId="AD" clId="Web-{25334141-A39A-832C-8E27-F0659C8A4D4B}" dt="2025-07-04T06:16:59.034" v="555" actId="1076"/>
          <ac:spMkLst>
            <pc:docMk/>
            <pc:sldMk cId="3659956434" sldId="2147471432"/>
            <ac:spMk id="17" creationId="{2408A088-7B5A-FE17-A3F8-BE3BE5E46624}"/>
          </ac:spMkLst>
        </pc:spChg>
        <pc:spChg chg="mod">
          <ac:chgData name="Panadero Peris, Eva María" userId="S::evamaria.panaderoperis@cgi.com::05a1f6fb-71a3-4e8b-bebf-28033b287310" providerId="AD" clId="Web-{25334141-A39A-832C-8E27-F0659C8A4D4B}" dt="2025-07-04T06:16:59.066" v="556" actId="1076"/>
          <ac:spMkLst>
            <pc:docMk/>
            <pc:sldMk cId="3659956434" sldId="2147471432"/>
            <ac:spMk id="23" creationId="{0442E604-0997-B4D1-F853-C003C38D2529}"/>
          </ac:spMkLst>
        </pc:spChg>
        <pc:graphicFrameChg chg="mod">
          <ac:chgData name="Panadero Peris, Eva María" userId="S::evamaria.panaderoperis@cgi.com::05a1f6fb-71a3-4e8b-bebf-28033b287310" providerId="AD" clId="Web-{25334141-A39A-832C-8E27-F0659C8A4D4B}" dt="2025-07-04T06:16:58.878" v="550" actId="1076"/>
          <ac:graphicFrameMkLst>
            <pc:docMk/>
            <pc:sldMk cId="3659956434" sldId="2147471432"/>
            <ac:graphicFrameMk id="10" creationId="{59ADC8CB-96A0-2AF2-0F6D-F168EF0FB79B}"/>
          </ac:graphicFrameMkLst>
        </pc:graphicFrameChg>
        <pc:graphicFrameChg chg="mod">
          <ac:chgData name="Panadero Peris, Eva María" userId="S::evamaria.panaderoperis@cgi.com::05a1f6fb-71a3-4e8b-bebf-28033b287310" providerId="AD" clId="Web-{25334141-A39A-832C-8E27-F0659C8A4D4B}" dt="2025-07-04T06:16:58.503" v="538" actId="1076"/>
          <ac:graphicFrameMkLst>
            <pc:docMk/>
            <pc:sldMk cId="3659956434" sldId="2147471432"/>
            <ac:graphicFrameMk id="18" creationId="{B76384F1-91B6-4281-5BE3-F3ACB63B7597}"/>
          </ac:graphicFrameMkLst>
        </pc:graphicFrameChg>
        <pc:graphicFrameChg chg="mod">
          <ac:chgData name="Panadero Peris, Eva María" userId="S::evamaria.panaderoperis@cgi.com::05a1f6fb-71a3-4e8b-bebf-28033b287310" providerId="AD" clId="Web-{25334141-A39A-832C-8E27-F0659C8A4D4B}" dt="2025-07-04T06:16:58.566" v="540" actId="1076"/>
          <ac:graphicFrameMkLst>
            <pc:docMk/>
            <pc:sldMk cId="3659956434" sldId="2147471432"/>
            <ac:graphicFrameMk id="19" creationId="{66381155-F589-38E8-423B-572A75BD861B}"/>
          </ac:graphicFrameMkLst>
        </pc:graphicFrameChg>
        <pc:graphicFrameChg chg="mod">
          <ac:chgData name="Panadero Peris, Eva María" userId="S::evamaria.panaderoperis@cgi.com::05a1f6fb-71a3-4e8b-bebf-28033b287310" providerId="AD" clId="Web-{25334141-A39A-832C-8E27-F0659C8A4D4B}" dt="2025-07-04T06:16:58.628" v="542" actId="1076"/>
          <ac:graphicFrameMkLst>
            <pc:docMk/>
            <pc:sldMk cId="3659956434" sldId="2147471432"/>
            <ac:graphicFrameMk id="20" creationId="{373D55BD-2583-CC7F-6E27-A7E6A3F1DCD2}"/>
          </ac:graphicFrameMkLst>
        </pc:graphicFrameChg>
        <pc:graphicFrameChg chg="mod">
          <ac:chgData name="Panadero Peris, Eva María" userId="S::evamaria.panaderoperis@cgi.com::05a1f6fb-71a3-4e8b-bebf-28033b287310" providerId="AD" clId="Web-{25334141-A39A-832C-8E27-F0659C8A4D4B}" dt="2025-07-04T06:16:58.691" v="544" actId="1076"/>
          <ac:graphicFrameMkLst>
            <pc:docMk/>
            <pc:sldMk cId="3659956434" sldId="2147471432"/>
            <ac:graphicFrameMk id="21" creationId="{47B0FED2-B8B5-0237-36E8-67965A2CF4BC}"/>
          </ac:graphicFrameMkLst>
        </pc:graphicFrameChg>
      </pc:sldChg>
      <pc:sldChg chg="modSp">
        <pc:chgData name="Panadero Peris, Eva María" userId="S::evamaria.panaderoperis@cgi.com::05a1f6fb-71a3-4e8b-bebf-28033b287310" providerId="AD" clId="Web-{25334141-A39A-832C-8E27-F0659C8A4D4B}" dt="2025-07-04T06:02:18.263" v="76" actId="20577"/>
        <pc:sldMkLst>
          <pc:docMk/>
          <pc:sldMk cId="2926046986" sldId="2147471433"/>
        </pc:sldMkLst>
        <pc:spChg chg="mod">
          <ac:chgData name="Panadero Peris, Eva María" userId="S::evamaria.panaderoperis@cgi.com::05a1f6fb-71a3-4e8b-bebf-28033b287310" providerId="AD" clId="Web-{25334141-A39A-832C-8E27-F0659C8A4D4B}" dt="2025-07-04T06:02:18.263" v="76" actId="20577"/>
          <ac:spMkLst>
            <pc:docMk/>
            <pc:sldMk cId="2926046986" sldId="2147471433"/>
            <ac:spMk id="4" creationId="{8F37D0B2-E4D2-B1A3-4CEA-5F1F19E23980}"/>
          </ac:spMkLst>
        </pc:spChg>
      </pc:sldChg>
      <pc:sldChg chg="addSp delSp modSp new mod ord modClrScheme chgLayout">
        <pc:chgData name="Panadero Peris, Eva María" userId="S::evamaria.panaderoperis@cgi.com::05a1f6fb-71a3-4e8b-bebf-28033b287310" providerId="AD" clId="Web-{25334141-A39A-832C-8E27-F0659C8A4D4B}" dt="2025-07-04T06:14:17.760" v="476"/>
        <pc:sldMkLst>
          <pc:docMk/>
          <pc:sldMk cId="4214523556" sldId="2147471434"/>
        </pc:sldMkLst>
        <pc:spChg chg="mod ord">
          <ac:chgData name="Panadero Peris, Eva María" userId="S::evamaria.panaderoperis@cgi.com::05a1f6fb-71a3-4e8b-bebf-28033b287310" providerId="AD" clId="Web-{25334141-A39A-832C-8E27-F0659C8A4D4B}" dt="2025-07-04T06:09:54.084" v="287"/>
          <ac:spMkLst>
            <pc:docMk/>
            <pc:sldMk cId="4214523556" sldId="2147471434"/>
            <ac:spMk id="5" creationId="{C92990F4-215B-1D58-AB39-A282856ECBDA}"/>
          </ac:spMkLst>
        </pc:spChg>
        <pc:spChg chg="add mod">
          <ac:chgData name="Panadero Peris, Eva María" userId="S::evamaria.panaderoperis@cgi.com::05a1f6fb-71a3-4e8b-bebf-28033b287310" providerId="AD" clId="Web-{25334141-A39A-832C-8E27-F0659C8A4D4B}" dt="2025-07-04T06:09:54.084" v="287"/>
          <ac:spMkLst>
            <pc:docMk/>
            <pc:sldMk cId="4214523556" sldId="2147471434"/>
            <ac:spMk id="7" creationId="{55445303-77F7-440F-DC66-345291D04AAE}"/>
          </ac:spMkLst>
        </pc:spChg>
        <pc:spChg chg="add mod">
          <ac:chgData name="Panadero Peris, Eva María" userId="S::evamaria.panaderoperis@cgi.com::05a1f6fb-71a3-4e8b-bebf-28033b287310" providerId="AD" clId="Web-{25334141-A39A-832C-8E27-F0659C8A4D4B}" dt="2025-07-04T06:10:59.210" v="350" actId="20577"/>
          <ac:spMkLst>
            <pc:docMk/>
            <pc:sldMk cId="4214523556" sldId="2147471434"/>
            <ac:spMk id="9" creationId="{FBEA0507-0214-0D9E-F1CA-A688A2C408D4}"/>
          </ac:spMkLst>
        </pc:spChg>
      </pc:sldChg>
      <pc:sldChg chg="modSp add replId">
        <pc:chgData name="Panadero Peris, Eva María" userId="S::evamaria.panaderoperis@cgi.com::05a1f6fb-71a3-4e8b-bebf-28033b287310" providerId="AD" clId="Web-{25334141-A39A-832C-8E27-F0659C8A4D4B}" dt="2025-07-04T06:21:36.352" v="574" actId="20577"/>
        <pc:sldMkLst>
          <pc:docMk/>
          <pc:sldMk cId="1491905745" sldId="2147471435"/>
        </pc:sldMkLst>
        <pc:spChg chg="mod">
          <ac:chgData name="Panadero Peris, Eva María" userId="S::evamaria.panaderoperis@cgi.com::05a1f6fb-71a3-4e8b-bebf-28033b287310" providerId="AD" clId="Web-{25334141-A39A-832C-8E27-F0659C8A4D4B}" dt="2025-07-04T06:21:36.352" v="574" actId="20577"/>
          <ac:spMkLst>
            <pc:docMk/>
            <pc:sldMk cId="1491905745" sldId="2147471435"/>
            <ac:spMk id="7" creationId="{59103AC2-10CD-9048-6386-A816993558F3}"/>
          </ac:spMkLst>
        </pc:spChg>
      </pc:sldChg>
      <pc:sldChg chg="addSp modSp add replId">
        <pc:chgData name="Panadero Peris, Eva María" userId="S::evamaria.panaderoperis@cgi.com::05a1f6fb-71a3-4e8b-bebf-28033b287310" providerId="AD" clId="Web-{25334141-A39A-832C-8E27-F0659C8A4D4B}" dt="2025-07-04T06:15:27.406" v="525" actId="20577"/>
        <pc:sldMkLst>
          <pc:docMk/>
          <pc:sldMk cId="669086207" sldId="2147471436"/>
        </pc:sldMkLst>
        <pc:spChg chg="add mod">
          <ac:chgData name="Panadero Peris, Eva María" userId="S::evamaria.panaderoperis@cgi.com::05a1f6fb-71a3-4e8b-bebf-28033b287310" providerId="AD" clId="Web-{25334141-A39A-832C-8E27-F0659C8A4D4B}" dt="2025-07-04T06:15:27.406" v="525" actId="20577"/>
          <ac:spMkLst>
            <pc:docMk/>
            <pc:sldMk cId="669086207" sldId="2147471436"/>
            <ac:spMk id="3" creationId="{51749C14-2824-614F-A415-05B1F3B53776}"/>
          </ac:spMkLst>
        </pc:spChg>
        <pc:spChg chg="mod">
          <ac:chgData name="Panadero Peris, Eva María" userId="S::evamaria.panaderoperis@cgi.com::05a1f6fb-71a3-4e8b-bebf-28033b287310" providerId="AD" clId="Web-{25334141-A39A-832C-8E27-F0659C8A4D4B}" dt="2025-07-04T06:14:11.853" v="475" actId="20577"/>
          <ac:spMkLst>
            <pc:docMk/>
            <pc:sldMk cId="669086207" sldId="2147471436"/>
            <ac:spMk id="7" creationId="{1C073515-0216-2F77-DCA5-B376B9A6865E}"/>
          </ac:spMkLst>
        </pc:spChg>
      </pc:sldChg>
    </pc:docChg>
  </pc:docChgLst>
  <pc:docChgLst>
    <pc:chgData name="Molinero Peña, Carmen" userId="S::carmen.molineropena@cgi.com::d405a678-62bc-49ff-9e16-dc9471285c1c" providerId="AD" clId="Web-{F38CE054-8FB4-8F66-3B4B-250DE6D9B5A2}"/>
    <pc:docChg chg="addSld modSld sldOrd modSection">
      <pc:chgData name="Molinero Peña, Carmen" userId="S::carmen.molineropena@cgi.com::d405a678-62bc-49ff-9e16-dc9471285c1c" providerId="AD" clId="Web-{F38CE054-8FB4-8F66-3B4B-250DE6D9B5A2}" dt="2025-07-07T10:09:50.290" v="252"/>
      <pc:docMkLst>
        <pc:docMk/>
      </pc:docMkLst>
      <pc:sldChg chg="addSp delSp modSp">
        <pc:chgData name="Molinero Peña, Carmen" userId="S::carmen.molineropena@cgi.com::d405a678-62bc-49ff-9e16-dc9471285c1c" providerId="AD" clId="Web-{F38CE054-8FB4-8F66-3B4B-250DE6D9B5A2}" dt="2025-07-07T08:36:26.986" v="59" actId="1076"/>
        <pc:sldMkLst>
          <pc:docMk/>
          <pc:sldMk cId="3066506719" sldId="2147471042"/>
        </pc:sldMkLst>
        <pc:spChg chg="mod">
          <ac:chgData name="Molinero Peña, Carmen" userId="S::carmen.molineropena@cgi.com::d405a678-62bc-49ff-9e16-dc9471285c1c" providerId="AD" clId="Web-{F38CE054-8FB4-8F66-3B4B-250DE6D9B5A2}" dt="2025-07-07T08:35:45.126" v="49" actId="20577"/>
          <ac:spMkLst>
            <pc:docMk/>
            <pc:sldMk cId="3066506719" sldId="2147471042"/>
            <ac:spMk id="3" creationId="{A233EA26-678D-7813-F248-FC84A3D8A686}"/>
          </ac:spMkLst>
        </pc:spChg>
        <pc:spChg chg="mod">
          <ac:chgData name="Molinero Peña, Carmen" userId="S::carmen.molineropena@cgi.com::d405a678-62bc-49ff-9e16-dc9471285c1c" providerId="AD" clId="Web-{F38CE054-8FB4-8F66-3B4B-250DE6D9B5A2}" dt="2025-07-07T08:36:11.407" v="55" actId="20577"/>
          <ac:spMkLst>
            <pc:docMk/>
            <pc:sldMk cId="3066506719" sldId="2147471042"/>
            <ac:spMk id="5" creationId="{6D7507DD-EE6B-7F94-F66A-7C8B4C89FB23}"/>
          </ac:spMkLst>
        </pc:spChg>
        <pc:spChg chg="mod">
          <ac:chgData name="Molinero Peña, Carmen" userId="S::carmen.molineropena@cgi.com::d405a678-62bc-49ff-9e16-dc9471285c1c" providerId="AD" clId="Web-{F38CE054-8FB4-8F66-3B4B-250DE6D9B5A2}" dt="2025-07-07T08:36:26.970" v="58" actId="1076"/>
          <ac:spMkLst>
            <pc:docMk/>
            <pc:sldMk cId="3066506719" sldId="2147471042"/>
            <ac:spMk id="6" creationId="{52A1C2EB-9A33-0568-B2CB-52BF44F13F7F}"/>
          </ac:spMkLst>
        </pc:spChg>
        <pc:spChg chg="add del">
          <ac:chgData name="Molinero Peña, Carmen" userId="S::carmen.molineropena@cgi.com::d405a678-62bc-49ff-9e16-dc9471285c1c" providerId="AD" clId="Web-{F38CE054-8FB4-8F66-3B4B-250DE6D9B5A2}" dt="2025-07-07T08:36:16.970" v="56"/>
          <ac:spMkLst>
            <pc:docMk/>
            <pc:sldMk cId="3066506719" sldId="2147471042"/>
            <ac:spMk id="7" creationId="{2A5A62F8-5B6C-F7D1-AFB9-7A01159C0EFE}"/>
          </ac:spMkLst>
        </pc:spChg>
        <pc:graphicFrameChg chg="mod">
          <ac:chgData name="Molinero Peña, Carmen" userId="S::carmen.molineropena@cgi.com::d405a678-62bc-49ff-9e16-dc9471285c1c" providerId="AD" clId="Web-{F38CE054-8FB4-8F66-3B4B-250DE6D9B5A2}" dt="2025-07-07T08:36:26.986" v="59" actId="1076"/>
          <ac:graphicFrameMkLst>
            <pc:docMk/>
            <pc:sldMk cId="3066506719" sldId="2147471042"/>
            <ac:graphicFrameMk id="2" creationId="{B46F27D4-D87C-753B-279F-E5E1B780B6ED}"/>
          </ac:graphicFrameMkLst>
        </pc:graphicFrameChg>
        <pc:graphicFrameChg chg="del">
          <ac:chgData name="Molinero Peña, Carmen" userId="S::carmen.molineropena@cgi.com::d405a678-62bc-49ff-9e16-dc9471285c1c" providerId="AD" clId="Web-{F38CE054-8FB4-8F66-3B4B-250DE6D9B5A2}" dt="2025-07-07T08:36:18.861" v="57"/>
          <ac:graphicFrameMkLst>
            <pc:docMk/>
            <pc:sldMk cId="3066506719" sldId="2147471042"/>
            <ac:graphicFrameMk id="4" creationId="{9970FC9D-CFB3-13B0-BB2E-78D224456206}"/>
          </ac:graphicFrameMkLst>
        </pc:graphicFrameChg>
      </pc:sldChg>
      <pc:sldChg chg="modSp">
        <pc:chgData name="Molinero Peña, Carmen" userId="S::carmen.molineropena@cgi.com::d405a678-62bc-49ff-9e16-dc9471285c1c" providerId="AD" clId="Web-{F38CE054-8FB4-8F66-3B4B-250DE6D9B5A2}" dt="2025-07-07T08:34:54.859" v="47" actId="20577"/>
        <pc:sldMkLst>
          <pc:docMk/>
          <pc:sldMk cId="4140755274" sldId="2147471047"/>
        </pc:sldMkLst>
        <pc:spChg chg="mod">
          <ac:chgData name="Molinero Peña, Carmen" userId="S::carmen.molineropena@cgi.com::d405a678-62bc-49ff-9e16-dc9471285c1c" providerId="AD" clId="Web-{F38CE054-8FB4-8F66-3B4B-250DE6D9B5A2}" dt="2025-07-07T08:34:54.859" v="47" actId="20577"/>
          <ac:spMkLst>
            <pc:docMk/>
            <pc:sldMk cId="4140755274" sldId="2147471047"/>
            <ac:spMk id="6" creationId="{813CCD2E-ABC5-4987-3A67-4FAF7584D16D}"/>
          </ac:spMkLst>
        </pc:spChg>
      </pc:sldChg>
      <pc:sldChg chg="ord">
        <pc:chgData name="Molinero Peña, Carmen" userId="S::carmen.molineropena@cgi.com::d405a678-62bc-49ff-9e16-dc9471285c1c" providerId="AD" clId="Web-{F38CE054-8FB4-8F66-3B4B-250DE6D9B5A2}" dt="2025-07-07T10:09:50.290" v="252"/>
        <pc:sldMkLst>
          <pc:docMk/>
          <pc:sldMk cId="669086207" sldId="2147471436"/>
        </pc:sldMkLst>
      </pc:sldChg>
      <pc:sldChg chg="addSp delSp modSp add ord replId">
        <pc:chgData name="Molinero Peña, Carmen" userId="S::carmen.molineropena@cgi.com::d405a678-62bc-49ff-9e16-dc9471285c1c" providerId="AD" clId="Web-{F38CE054-8FB4-8F66-3B4B-250DE6D9B5A2}" dt="2025-07-07T08:43:59.449" v="251"/>
        <pc:sldMkLst>
          <pc:docMk/>
          <pc:sldMk cId="2064341944" sldId="2147471437"/>
        </pc:sldMkLst>
        <pc:spChg chg="mod">
          <ac:chgData name="Molinero Peña, Carmen" userId="S::carmen.molineropena@cgi.com::d405a678-62bc-49ff-9e16-dc9471285c1c" providerId="AD" clId="Web-{F38CE054-8FB4-8F66-3B4B-250DE6D9B5A2}" dt="2025-07-07T08:41:25.758" v="73" actId="20577"/>
          <ac:spMkLst>
            <pc:docMk/>
            <pc:sldMk cId="2064341944" sldId="2147471437"/>
            <ac:spMk id="2" creationId="{22C92D60-C820-0E03-B393-3A0BA2C5D209}"/>
          </ac:spMkLst>
        </pc:spChg>
        <pc:spChg chg="add del">
          <ac:chgData name="Molinero Peña, Carmen" userId="S::carmen.molineropena@cgi.com::d405a678-62bc-49ff-9e16-dc9471285c1c" providerId="AD" clId="Web-{F38CE054-8FB4-8F66-3B4B-250DE6D9B5A2}" dt="2025-07-07T08:43:43.699" v="250"/>
          <ac:spMkLst>
            <pc:docMk/>
            <pc:sldMk cId="2064341944" sldId="2147471437"/>
            <ac:spMk id="3" creationId="{2A5A62F8-5B6C-F7D1-AFB9-7A01159C0EFE}"/>
          </ac:spMkLst>
        </pc:spChg>
        <pc:spChg chg="mod">
          <ac:chgData name="Molinero Peña, Carmen" userId="S::carmen.molineropena@cgi.com::d405a678-62bc-49ff-9e16-dc9471285c1c" providerId="AD" clId="Web-{F38CE054-8FB4-8F66-3B4B-250DE6D9B5A2}" dt="2025-07-07T08:43:34.073" v="248" actId="20577"/>
          <ac:spMkLst>
            <pc:docMk/>
            <pc:sldMk cId="2064341944" sldId="2147471437"/>
            <ac:spMk id="4" creationId="{5D2000FE-97F2-7FF6-E422-D154F8C34356}"/>
          </ac:spMkLst>
        </pc:spChg>
        <pc:graphicFrameChg chg="del">
          <ac:chgData name="Molinero Peña, Carmen" userId="S::carmen.molineropena@cgi.com::d405a678-62bc-49ff-9e16-dc9471285c1c" providerId="AD" clId="Web-{F38CE054-8FB4-8F66-3B4B-250DE6D9B5A2}" dt="2025-07-07T08:43:59.449" v="251"/>
          <ac:graphicFrameMkLst>
            <pc:docMk/>
            <pc:sldMk cId="2064341944" sldId="2147471437"/>
            <ac:graphicFrameMk id="8" creationId="{FBE91637-B880-B1F0-58B9-6F591A65A03A}"/>
          </ac:graphicFrameMkLst>
        </pc:graphicFrameChg>
      </pc:sldChg>
    </pc:docChg>
  </pc:docChgLst>
  <pc:docChgLst>
    <pc:chgData name="Jiménez Ruz, Lucía" userId="22545df5-8316-4420-a1f7-6689559b5bb2" providerId="ADAL" clId="{B878F380-A92D-4122-B16E-D9261F01F843}"/>
    <pc:docChg chg="custSel addSld modSld sldOrd">
      <pc:chgData name="Jiménez Ruz, Lucía" userId="22545df5-8316-4420-a1f7-6689559b5bb2" providerId="ADAL" clId="{B878F380-A92D-4122-B16E-D9261F01F843}" dt="2025-07-08T09:28:06.450" v="316" actId="1076"/>
      <pc:docMkLst>
        <pc:docMk/>
      </pc:docMkLst>
      <pc:sldChg chg="addSp delSp modSp add mod ord">
        <pc:chgData name="Jiménez Ruz, Lucía" userId="22545df5-8316-4420-a1f7-6689559b5bb2" providerId="ADAL" clId="{B878F380-A92D-4122-B16E-D9261F01F843}" dt="2025-07-03T15:19:11.411" v="243" actId="1076"/>
        <pc:sldMkLst>
          <pc:docMk/>
          <pc:sldMk cId="3066506719" sldId="2147471042"/>
        </pc:sldMkLst>
        <pc:spChg chg="mod">
          <ac:chgData name="Jiménez Ruz, Lucía" userId="22545df5-8316-4420-a1f7-6689559b5bb2" providerId="ADAL" clId="{B878F380-A92D-4122-B16E-D9261F01F843}" dt="2025-07-03T15:15:53.336" v="51" actId="113"/>
          <ac:spMkLst>
            <pc:docMk/>
            <pc:sldMk cId="3066506719" sldId="2147471042"/>
            <ac:spMk id="3" creationId="{A233EA26-678D-7813-F248-FC84A3D8A686}"/>
          </ac:spMkLst>
        </pc:spChg>
        <pc:spChg chg="mod">
          <ac:chgData name="Jiménez Ruz, Lucía" userId="22545df5-8316-4420-a1f7-6689559b5bb2" providerId="ADAL" clId="{B878F380-A92D-4122-B16E-D9261F01F843}" dt="2025-07-03T15:17:00.077" v="166" actId="20577"/>
          <ac:spMkLst>
            <pc:docMk/>
            <pc:sldMk cId="3066506719" sldId="2147471042"/>
            <ac:spMk id="5" creationId="{6D7507DD-EE6B-7F94-F66A-7C8B4C89FB23}"/>
          </ac:spMkLst>
        </pc:spChg>
        <pc:spChg chg="mod">
          <ac:chgData name="Jiménez Ruz, Lucía" userId="22545df5-8316-4420-a1f7-6689559b5bb2" providerId="ADAL" clId="{B878F380-A92D-4122-B16E-D9261F01F843}" dt="2025-07-03T15:17:55.978" v="235" actId="6549"/>
          <ac:spMkLst>
            <pc:docMk/>
            <pc:sldMk cId="3066506719" sldId="2147471042"/>
            <ac:spMk id="6" creationId="{52A1C2EB-9A33-0568-B2CB-52BF44F13F7F}"/>
          </ac:spMkLst>
        </pc:spChg>
        <pc:graphicFrameChg chg="add mod">
          <ac:chgData name="Jiménez Ruz, Lucía" userId="22545df5-8316-4420-a1f7-6689559b5bb2" providerId="ADAL" clId="{B878F380-A92D-4122-B16E-D9261F01F843}" dt="2025-07-03T15:19:11.411" v="243" actId="1076"/>
          <ac:graphicFrameMkLst>
            <pc:docMk/>
            <pc:sldMk cId="3066506719" sldId="2147471042"/>
            <ac:graphicFrameMk id="2" creationId="{B46F27D4-D87C-753B-279F-E5E1B780B6ED}"/>
          </ac:graphicFrameMkLst>
        </pc:graphicFrameChg>
      </pc:sldChg>
      <pc:sldChg chg="modSp mod">
        <pc:chgData name="Jiménez Ruz, Lucía" userId="22545df5-8316-4420-a1f7-6689559b5bb2" providerId="ADAL" clId="{B878F380-A92D-4122-B16E-D9261F01F843}" dt="2025-07-03T15:16:12.434" v="81" actId="20577"/>
        <pc:sldMkLst>
          <pc:docMk/>
          <pc:sldMk cId="2744803971" sldId="2147471069"/>
        </pc:sldMkLst>
        <pc:spChg chg="mod">
          <ac:chgData name="Jiménez Ruz, Lucía" userId="22545df5-8316-4420-a1f7-6689559b5bb2" providerId="ADAL" clId="{B878F380-A92D-4122-B16E-D9261F01F843}" dt="2025-07-03T15:16:12.434" v="81" actId="20577"/>
          <ac:spMkLst>
            <pc:docMk/>
            <pc:sldMk cId="2744803971" sldId="2147471069"/>
            <ac:spMk id="4" creationId="{3677924A-3F4B-373F-BE41-D662CABC2488}"/>
          </ac:spMkLst>
        </pc:spChg>
      </pc:sldChg>
      <pc:sldChg chg="addSp delSp modSp add mod">
        <pc:chgData name="Jiménez Ruz, Lucía" userId="22545df5-8316-4420-a1f7-6689559b5bb2" providerId="ADAL" clId="{B878F380-A92D-4122-B16E-D9261F01F843}" dt="2025-07-03T15:24:46.987" v="298" actId="1076"/>
        <pc:sldMkLst>
          <pc:docMk/>
          <pc:sldMk cId="843584081" sldId="2147471256"/>
        </pc:sldMkLst>
        <pc:spChg chg="mod">
          <ac:chgData name="Jiménez Ruz, Lucía" userId="22545df5-8316-4420-a1f7-6689559b5bb2" providerId="ADAL" clId="{B878F380-A92D-4122-B16E-D9261F01F843}" dt="2025-07-03T15:24:46.987" v="298" actId="1076"/>
          <ac:spMkLst>
            <pc:docMk/>
            <pc:sldMk cId="843584081" sldId="2147471256"/>
            <ac:spMk id="2" creationId="{C981F86D-2E38-FFA9-EF16-34BDD4E379B3}"/>
          </ac:spMkLst>
        </pc:spChg>
      </pc:sldChg>
      <pc:sldChg chg="modSp mod">
        <pc:chgData name="Jiménez Ruz, Lucía" userId="22545df5-8316-4420-a1f7-6689559b5bb2" providerId="ADAL" clId="{B878F380-A92D-4122-B16E-D9261F01F843}" dt="2025-07-03T14:51:05.132" v="24" actId="20577"/>
        <pc:sldMkLst>
          <pc:docMk/>
          <pc:sldMk cId="183399188" sldId="2147471417"/>
        </pc:sldMkLst>
        <pc:graphicFrameChg chg="mod modGraphic">
          <ac:chgData name="Jiménez Ruz, Lucía" userId="22545df5-8316-4420-a1f7-6689559b5bb2" providerId="ADAL" clId="{B878F380-A92D-4122-B16E-D9261F01F843}" dt="2025-07-03T14:51:05.132" v="24" actId="20577"/>
          <ac:graphicFrameMkLst>
            <pc:docMk/>
            <pc:sldMk cId="183399188" sldId="2147471417"/>
            <ac:graphicFrameMk id="2" creationId="{2C72857B-DC71-668A-D907-00AF70B5AF2D}"/>
          </ac:graphicFrameMkLst>
        </pc:graphicFrameChg>
      </pc:sldChg>
      <pc:sldChg chg="addSp delSp modSp mod">
        <pc:chgData name="Jiménez Ruz, Lucía" userId="22545df5-8316-4420-a1f7-6689559b5bb2" providerId="ADAL" clId="{B878F380-A92D-4122-B16E-D9261F01F843}" dt="2025-07-08T09:28:06.450" v="316" actId="1076"/>
        <pc:sldMkLst>
          <pc:docMk/>
          <pc:sldMk cId="2926046986" sldId="2147471433"/>
        </pc:sldMkLst>
        <pc:graphicFrameChg chg="add mod">
          <ac:chgData name="Jiménez Ruz, Lucía" userId="22545df5-8316-4420-a1f7-6689559b5bb2" providerId="ADAL" clId="{B878F380-A92D-4122-B16E-D9261F01F843}" dt="2025-07-08T09:28:06.450" v="316" actId="1076"/>
          <ac:graphicFrameMkLst>
            <pc:docMk/>
            <pc:sldMk cId="2926046986" sldId="2147471433"/>
            <ac:graphicFrameMk id="3" creationId="{DC5136B7-AD30-09B9-FFAE-DCFB76EB6F76}"/>
          </ac:graphicFrameMkLst>
        </pc:graphicFrameChg>
        <pc:graphicFrameChg chg="add del mod">
          <ac:chgData name="Jiménez Ruz, Lucía" userId="22545df5-8316-4420-a1f7-6689559b5bb2" providerId="ADAL" clId="{B878F380-A92D-4122-B16E-D9261F01F843}" dt="2025-07-08T09:27:33.413" v="311" actId="478"/>
          <ac:graphicFrameMkLst>
            <pc:docMk/>
            <pc:sldMk cId="2926046986" sldId="2147471433"/>
            <ac:graphicFrameMk id="8" creationId="{A1D40851-B1B4-8E00-B247-A22F7BEB12B2}"/>
          </ac:graphicFrameMkLst>
        </pc:graphicFrameChg>
      </pc:sldChg>
      <pc:sldChg chg="addSp delSp modSp mod">
        <pc:chgData name="Jiménez Ruz, Lucía" userId="22545df5-8316-4420-a1f7-6689559b5bb2" providerId="ADAL" clId="{B878F380-A92D-4122-B16E-D9261F01F843}" dt="2025-07-08T09:20:29.185" v="309" actId="1076"/>
        <pc:sldMkLst>
          <pc:docMk/>
          <pc:sldMk cId="2064341944" sldId="2147471437"/>
        </pc:sldMkLst>
        <pc:graphicFrameChg chg="add del mod">
          <ac:chgData name="Jiménez Ruz, Lucía" userId="22545df5-8316-4420-a1f7-6689559b5bb2" providerId="ADAL" clId="{B878F380-A92D-4122-B16E-D9261F01F843}" dt="2025-07-08T09:18:36.797" v="303" actId="478"/>
          <ac:graphicFrameMkLst>
            <pc:docMk/>
            <pc:sldMk cId="2064341944" sldId="2147471437"/>
            <ac:graphicFrameMk id="3" creationId="{DECF63B1-0894-FAF6-0191-622C9840614D}"/>
          </ac:graphicFrameMkLst>
        </pc:graphicFrameChg>
        <pc:graphicFrameChg chg="add mod">
          <ac:chgData name="Jiménez Ruz, Lucía" userId="22545df5-8316-4420-a1f7-6689559b5bb2" providerId="ADAL" clId="{B878F380-A92D-4122-B16E-D9261F01F843}" dt="2025-07-08T09:19:58.056" v="307" actId="1076"/>
          <ac:graphicFrameMkLst>
            <pc:docMk/>
            <pc:sldMk cId="2064341944" sldId="2147471437"/>
            <ac:graphicFrameMk id="9" creationId="{4C6C1741-B6F7-1055-DFD0-63B809D0E06E}"/>
          </ac:graphicFrameMkLst>
        </pc:graphicFrameChg>
        <pc:graphicFrameChg chg="add mod">
          <ac:chgData name="Jiménez Ruz, Lucía" userId="22545df5-8316-4420-a1f7-6689559b5bb2" providerId="ADAL" clId="{B878F380-A92D-4122-B16E-D9261F01F843}" dt="2025-07-08T09:20:29.185" v="309" actId="1076"/>
          <ac:graphicFrameMkLst>
            <pc:docMk/>
            <pc:sldMk cId="2064341944" sldId="2147471437"/>
            <ac:graphicFrameMk id="11" creationId="{541C3FB8-F3BB-925F-FFAB-FB7C38D607F9}"/>
          </ac:graphicFrameMkLst>
        </pc:graphicFrameChg>
      </pc:sldChg>
    </pc:docChg>
  </pc:docChgLst>
  <pc:docChgLst>
    <pc:chgData name="Jiménez Ruz, Lucía" userId="S::lucia.jimenezruz@cgi.com::22545df5-8316-4420-a1f7-6689559b5bb2" providerId="AD" clId="Web-{56C554FE-C401-DD2E-F3FC-6F186D98986E}"/>
    <pc:docChg chg="modSld">
      <pc:chgData name="Jiménez Ruz, Lucía" userId="S::lucia.jimenezruz@cgi.com::22545df5-8316-4420-a1f7-6689559b5bb2" providerId="AD" clId="Web-{56C554FE-C401-DD2E-F3FC-6F186D98986E}" dt="2025-07-04T10:13:02.279" v="17" actId="1076"/>
      <pc:docMkLst>
        <pc:docMk/>
      </pc:docMkLst>
      <pc:sldChg chg="modSp">
        <pc:chgData name="Jiménez Ruz, Lucía" userId="S::lucia.jimenezruz@cgi.com::22545df5-8316-4420-a1f7-6689559b5bb2" providerId="AD" clId="Web-{56C554FE-C401-DD2E-F3FC-6F186D98986E}" dt="2025-07-04T10:13:02.279" v="17" actId="1076"/>
        <pc:sldMkLst>
          <pc:docMk/>
          <pc:sldMk cId="3066506719" sldId="2147471042"/>
        </pc:sldMkLst>
        <pc:spChg chg="mod">
          <ac:chgData name="Jiménez Ruz, Lucía" userId="S::lucia.jimenezruz@cgi.com::22545df5-8316-4420-a1f7-6689559b5bb2" providerId="AD" clId="Web-{56C554FE-C401-DD2E-F3FC-6F186D98986E}" dt="2025-07-04T10:12:47.591" v="14" actId="20577"/>
          <ac:spMkLst>
            <pc:docMk/>
            <pc:sldMk cId="3066506719" sldId="2147471042"/>
            <ac:spMk id="6" creationId="{52A1C2EB-9A33-0568-B2CB-52BF44F13F7F}"/>
          </ac:spMkLst>
        </pc:spChg>
        <pc:graphicFrameChg chg="mod">
          <ac:chgData name="Jiménez Ruz, Lucía" userId="S::lucia.jimenezruz@cgi.com::22545df5-8316-4420-a1f7-6689559b5bb2" providerId="AD" clId="Web-{56C554FE-C401-DD2E-F3FC-6F186D98986E}" dt="2025-07-04T10:13:00.310" v="16" actId="1076"/>
          <ac:graphicFrameMkLst>
            <pc:docMk/>
            <pc:sldMk cId="3066506719" sldId="2147471042"/>
            <ac:graphicFrameMk id="2" creationId="{B46F27D4-D87C-753B-279F-E5E1B780B6ED}"/>
          </ac:graphicFrameMkLst>
        </pc:graphicFrameChg>
      </pc:sldChg>
      <pc:sldChg chg="addSp">
        <pc:chgData name="Jiménez Ruz, Lucía" userId="S::lucia.jimenezruz@cgi.com::22545df5-8316-4420-a1f7-6689559b5bb2" providerId="AD" clId="Web-{56C554FE-C401-DD2E-F3FC-6F186D98986E}" dt="2025-07-04T10:11:41.370" v="0"/>
        <pc:sldMkLst>
          <pc:docMk/>
          <pc:sldMk cId="4214523556" sldId="2147471434"/>
        </pc:sldMkLst>
        <pc:picChg chg="add">
          <ac:chgData name="Jiménez Ruz, Lucía" userId="S::lucia.jimenezruz@cgi.com::22545df5-8316-4420-a1f7-6689559b5bb2" providerId="AD" clId="Web-{56C554FE-C401-DD2E-F3FC-6F186D98986E}" dt="2025-07-04T10:11:41.370" v="0"/>
          <ac:picMkLst>
            <pc:docMk/>
            <pc:sldMk cId="4214523556" sldId="2147471434"/>
            <ac:picMk id="3" creationId="{4B6FA115-B074-B112-A6D4-0FF91696841B}"/>
          </ac:picMkLst>
        </pc:picChg>
      </pc:sldChg>
    </pc:docChg>
  </pc:docChgLst>
  <pc:docChgLst>
    <pc:chgData name="Jiménez Ruz, Lucía" userId="S::lucia.jimenezruz@cgi.com::22545df5-8316-4420-a1f7-6689559b5bb2" providerId="AD" clId="Web-{920662EC-B2E0-4977-5C5D-BE6E97CAF42B}"/>
    <pc:docChg chg="modSld">
      <pc:chgData name="Jiménez Ruz, Lucía" userId="S::lucia.jimenezruz@cgi.com::22545df5-8316-4420-a1f7-6689559b5bb2" providerId="AD" clId="Web-{920662EC-B2E0-4977-5C5D-BE6E97CAF42B}" dt="2025-07-03T15:13:07.375" v="19" actId="14100"/>
      <pc:docMkLst>
        <pc:docMk/>
      </pc:docMkLst>
      <pc:sldChg chg="delSp modSp">
        <pc:chgData name="Jiménez Ruz, Lucía" userId="S::lucia.jimenezruz@cgi.com::22545df5-8316-4420-a1f7-6689559b5bb2" providerId="AD" clId="Web-{920662EC-B2E0-4977-5C5D-BE6E97CAF42B}" dt="2025-07-03T15:09:09.074" v="14" actId="1076"/>
        <pc:sldMkLst>
          <pc:docMk/>
          <pc:sldMk cId="4140755274" sldId="2147471047"/>
        </pc:sldMkLst>
        <pc:spChg chg="mod">
          <ac:chgData name="Jiménez Ruz, Lucía" userId="S::lucia.jimenezruz@cgi.com::22545df5-8316-4420-a1f7-6689559b5bb2" providerId="AD" clId="Web-{920662EC-B2E0-4977-5C5D-BE6E97CAF42B}" dt="2025-07-03T15:08:57.808" v="7" actId="1076"/>
          <ac:spMkLst>
            <pc:docMk/>
            <pc:sldMk cId="4140755274" sldId="2147471047"/>
            <ac:spMk id="6" creationId="{813CCD2E-ABC5-4987-3A67-4FAF7584D16D}"/>
          </ac:spMkLst>
        </pc:spChg>
        <pc:spChg chg="mod">
          <ac:chgData name="Jiménez Ruz, Lucía" userId="S::lucia.jimenezruz@cgi.com::22545df5-8316-4420-a1f7-6689559b5bb2" providerId="AD" clId="Web-{920662EC-B2E0-4977-5C5D-BE6E97CAF42B}" dt="2025-07-03T15:09:09.074" v="13" actId="1076"/>
          <ac:spMkLst>
            <pc:docMk/>
            <pc:sldMk cId="4140755274" sldId="2147471047"/>
            <ac:spMk id="11" creationId="{62C4B85A-7243-588B-6CFA-4978D7E27B75}"/>
          </ac:spMkLst>
        </pc:spChg>
        <pc:spChg chg="mod">
          <ac:chgData name="Jiménez Ruz, Lucía" userId="S::lucia.jimenezruz@cgi.com::22545df5-8316-4420-a1f7-6689559b5bb2" providerId="AD" clId="Web-{920662EC-B2E0-4977-5C5D-BE6E97CAF42B}" dt="2025-07-03T15:09:04.183" v="9" actId="1076"/>
          <ac:spMkLst>
            <pc:docMk/>
            <pc:sldMk cId="4140755274" sldId="2147471047"/>
            <ac:spMk id="12" creationId="{7CC23142-4EF8-D92B-91FE-220039E6366C}"/>
          </ac:spMkLst>
        </pc:spChg>
        <pc:picChg chg="mod">
          <ac:chgData name="Jiménez Ruz, Lucía" userId="S::lucia.jimenezruz@cgi.com::22545df5-8316-4420-a1f7-6689559b5bb2" providerId="AD" clId="Web-{920662EC-B2E0-4977-5C5D-BE6E97CAF42B}" dt="2025-07-03T15:09:04.199" v="11" actId="1076"/>
          <ac:picMkLst>
            <pc:docMk/>
            <pc:sldMk cId="4140755274" sldId="2147471047"/>
            <ac:picMk id="2" creationId="{B331CFA3-AC14-2688-EC58-5CCF212647AC}"/>
          </ac:picMkLst>
        </pc:picChg>
        <pc:picChg chg="mod">
          <ac:chgData name="Jiménez Ruz, Lucía" userId="S::lucia.jimenezruz@cgi.com::22545df5-8316-4420-a1f7-6689559b5bb2" providerId="AD" clId="Web-{920662EC-B2E0-4977-5C5D-BE6E97CAF42B}" dt="2025-07-03T15:09:09.074" v="14" actId="1076"/>
          <ac:picMkLst>
            <pc:docMk/>
            <pc:sldMk cId="4140755274" sldId="2147471047"/>
            <ac:picMk id="3" creationId="{D185038A-6270-917D-80A1-C37F81F58F79}"/>
          </ac:picMkLst>
        </pc:picChg>
        <pc:picChg chg="mod">
          <ac:chgData name="Jiménez Ruz, Lucía" userId="S::lucia.jimenezruz@cgi.com::22545df5-8316-4420-a1f7-6689559b5bb2" providerId="AD" clId="Web-{920662EC-B2E0-4977-5C5D-BE6E97CAF42B}" dt="2025-07-03T15:08:57.824" v="8" actId="1076"/>
          <ac:picMkLst>
            <pc:docMk/>
            <pc:sldMk cId="4140755274" sldId="2147471047"/>
            <ac:picMk id="20" creationId="{434D6500-C8AE-8500-8808-7684F665F992}"/>
          </ac:picMkLst>
        </pc:picChg>
      </pc:sldChg>
      <pc:sldChg chg="addSp delSp modSp">
        <pc:chgData name="Jiménez Ruz, Lucía" userId="S::lucia.jimenezruz@cgi.com::22545df5-8316-4420-a1f7-6689559b5bb2" providerId="AD" clId="Web-{920662EC-B2E0-4977-5C5D-BE6E97CAF42B}" dt="2025-07-03T15:08:01.448" v="4"/>
        <pc:sldMkLst>
          <pc:docMk/>
          <pc:sldMk cId="183399188" sldId="2147471417"/>
        </pc:sldMkLst>
        <pc:picChg chg="add mod ord">
          <ac:chgData name="Jiménez Ruz, Lucía" userId="S::lucia.jimenezruz@cgi.com::22545df5-8316-4420-a1f7-6689559b5bb2" providerId="AD" clId="Web-{920662EC-B2E0-4977-5C5D-BE6E97CAF42B}" dt="2025-07-03T15:08:01.448" v="4"/>
          <ac:picMkLst>
            <pc:docMk/>
            <pc:sldMk cId="183399188" sldId="2147471417"/>
            <ac:picMk id="8" creationId="{010A8F74-4003-8F1D-D061-0C442F03DD01}"/>
          </ac:picMkLst>
        </pc:picChg>
      </pc:sldChg>
      <pc:sldChg chg="modSp">
        <pc:chgData name="Jiménez Ruz, Lucía" userId="S::lucia.jimenezruz@cgi.com::22545df5-8316-4420-a1f7-6689559b5bb2" providerId="AD" clId="Web-{920662EC-B2E0-4977-5C5D-BE6E97CAF42B}" dt="2025-07-03T15:12:50.968" v="15" actId="14100"/>
        <pc:sldMkLst>
          <pc:docMk/>
          <pc:sldMk cId="4273728527" sldId="2147471427"/>
        </pc:sldMkLst>
        <pc:spChg chg="mod">
          <ac:chgData name="Jiménez Ruz, Lucía" userId="S::lucia.jimenezruz@cgi.com::22545df5-8316-4420-a1f7-6689559b5bb2" providerId="AD" clId="Web-{920662EC-B2E0-4977-5C5D-BE6E97CAF42B}" dt="2025-07-03T15:12:50.968" v="15" actId="14100"/>
          <ac:spMkLst>
            <pc:docMk/>
            <pc:sldMk cId="4273728527" sldId="2147471427"/>
            <ac:spMk id="2" creationId="{B18CF79A-8148-3341-5B51-9EF788E899FF}"/>
          </ac:spMkLst>
        </pc:spChg>
      </pc:sldChg>
      <pc:sldChg chg="modSp">
        <pc:chgData name="Jiménez Ruz, Lucía" userId="S::lucia.jimenezruz@cgi.com::22545df5-8316-4420-a1f7-6689559b5bb2" providerId="AD" clId="Web-{920662EC-B2E0-4977-5C5D-BE6E97CAF42B}" dt="2025-07-03T15:12:55.672" v="16" actId="14100"/>
        <pc:sldMkLst>
          <pc:docMk/>
          <pc:sldMk cId="3295521255" sldId="2147471428"/>
        </pc:sldMkLst>
        <pc:spChg chg="mod">
          <ac:chgData name="Jiménez Ruz, Lucía" userId="S::lucia.jimenezruz@cgi.com::22545df5-8316-4420-a1f7-6689559b5bb2" providerId="AD" clId="Web-{920662EC-B2E0-4977-5C5D-BE6E97CAF42B}" dt="2025-07-03T15:12:55.672" v="16" actId="14100"/>
          <ac:spMkLst>
            <pc:docMk/>
            <pc:sldMk cId="3295521255" sldId="2147471428"/>
            <ac:spMk id="2" creationId="{6B7DD954-DFA6-2B22-DF32-7F8DE87CFC87}"/>
          </ac:spMkLst>
        </pc:spChg>
      </pc:sldChg>
      <pc:sldChg chg="modSp">
        <pc:chgData name="Jiménez Ruz, Lucía" userId="S::lucia.jimenezruz@cgi.com::22545df5-8316-4420-a1f7-6689559b5bb2" providerId="AD" clId="Web-{920662EC-B2E0-4977-5C5D-BE6E97CAF42B}" dt="2025-07-03T15:12:59.953" v="17" actId="14100"/>
        <pc:sldMkLst>
          <pc:docMk/>
          <pc:sldMk cId="4112355172" sldId="2147471429"/>
        </pc:sldMkLst>
        <pc:spChg chg="mod">
          <ac:chgData name="Jiménez Ruz, Lucía" userId="S::lucia.jimenezruz@cgi.com::22545df5-8316-4420-a1f7-6689559b5bb2" providerId="AD" clId="Web-{920662EC-B2E0-4977-5C5D-BE6E97CAF42B}" dt="2025-07-03T15:12:59.953" v="17" actId="14100"/>
          <ac:spMkLst>
            <pc:docMk/>
            <pc:sldMk cId="4112355172" sldId="2147471429"/>
            <ac:spMk id="2" creationId="{B4ABF026-28E7-0B2D-0F58-900CD2FC3AA2}"/>
          </ac:spMkLst>
        </pc:spChg>
      </pc:sldChg>
      <pc:sldChg chg="modSp">
        <pc:chgData name="Jiménez Ruz, Lucía" userId="S::lucia.jimenezruz@cgi.com::22545df5-8316-4420-a1f7-6689559b5bb2" providerId="AD" clId="Web-{920662EC-B2E0-4977-5C5D-BE6E97CAF42B}" dt="2025-07-03T15:13:07.375" v="19" actId="14100"/>
        <pc:sldMkLst>
          <pc:docMk/>
          <pc:sldMk cId="3491052549" sldId="2147471430"/>
        </pc:sldMkLst>
      </pc:sldChg>
      <pc:sldChg chg="modSp">
        <pc:chgData name="Jiménez Ruz, Lucía" userId="S::lucia.jimenezruz@cgi.com::22545df5-8316-4420-a1f7-6689559b5bb2" providerId="AD" clId="Web-{920662EC-B2E0-4977-5C5D-BE6E97CAF42B}" dt="2025-07-03T15:13:04" v="18" actId="14100"/>
        <pc:sldMkLst>
          <pc:docMk/>
          <pc:sldMk cId="1743928355" sldId="2147471431"/>
        </pc:sldMkLst>
      </pc:sldChg>
    </pc:docChg>
  </pc:docChgLst>
  <pc:docChgLst>
    <pc:chgData name="Jiménez Ruz, Lucía" userId="S::lucia.jimenezruz@cgi.com::22545df5-8316-4420-a1f7-6689559b5bb2" providerId="AD" clId="Web-{BEB97A76-AFAC-AE4E-6772-06E4D5AD8C3C}"/>
    <pc:docChg chg="addSld delSld modSld sldOrd modSection">
      <pc:chgData name="Jiménez Ruz, Lucía" userId="S::lucia.jimenezruz@cgi.com::22545df5-8316-4420-a1f7-6689559b5bb2" providerId="AD" clId="Web-{BEB97A76-AFAC-AE4E-6772-06E4D5AD8C3C}" dt="2025-06-30T14:57:52.469" v="908" actId="20577"/>
      <pc:docMkLst>
        <pc:docMk/>
      </pc:docMkLst>
      <pc:sldChg chg="modSp add">
        <pc:chgData name="Jiménez Ruz, Lucía" userId="S::lucia.jimenezruz@cgi.com::22545df5-8316-4420-a1f7-6689559b5bb2" providerId="AD" clId="Web-{BEB97A76-AFAC-AE4E-6772-06E4D5AD8C3C}" dt="2025-06-30T14:36:57.074" v="548"/>
        <pc:sldMkLst>
          <pc:docMk/>
          <pc:sldMk cId="2805407096" sldId="2147471030"/>
        </pc:sldMkLst>
        <pc:spChg chg="mod">
          <ac:chgData name="Jiménez Ruz, Lucía" userId="S::lucia.jimenezruz@cgi.com::22545df5-8316-4420-a1f7-6689559b5bb2" providerId="AD" clId="Web-{BEB97A76-AFAC-AE4E-6772-06E4D5AD8C3C}" dt="2025-06-30T14:33:25.820" v="258" actId="20577"/>
          <ac:spMkLst>
            <pc:docMk/>
            <pc:sldMk cId="2805407096" sldId="2147471030"/>
            <ac:spMk id="2" creationId="{7AF9F2FA-2161-5B56-2E3C-7EAB839C7BB0}"/>
          </ac:spMkLst>
        </pc:spChg>
        <pc:graphicFrameChg chg="mod modGraphic">
          <ac:chgData name="Jiménez Ruz, Lucía" userId="S::lucia.jimenezruz@cgi.com::22545df5-8316-4420-a1f7-6689559b5bb2" providerId="AD" clId="Web-{BEB97A76-AFAC-AE4E-6772-06E4D5AD8C3C}" dt="2025-06-30T14:36:57.074" v="548"/>
          <ac:graphicFrameMkLst>
            <pc:docMk/>
            <pc:sldMk cId="2805407096" sldId="2147471030"/>
            <ac:graphicFrameMk id="6" creationId="{820F9EAF-2896-9C7C-8DB2-C1A1956968C3}"/>
          </ac:graphicFrameMkLst>
        </pc:graphicFrameChg>
      </pc:sldChg>
      <pc:sldChg chg="modSp">
        <pc:chgData name="Jiménez Ruz, Lucía" userId="S::lucia.jimenezruz@cgi.com::22545df5-8316-4420-a1f7-6689559b5bb2" providerId="AD" clId="Web-{BEB97A76-AFAC-AE4E-6772-06E4D5AD8C3C}" dt="2025-06-30T14:37:06.730" v="549" actId="20577"/>
        <pc:sldMkLst>
          <pc:docMk/>
          <pc:sldMk cId="653291040" sldId="2147471034"/>
        </pc:sldMkLst>
        <pc:spChg chg="mod">
          <ac:chgData name="Jiménez Ruz, Lucía" userId="S::lucia.jimenezruz@cgi.com::22545df5-8316-4420-a1f7-6689559b5bb2" providerId="AD" clId="Web-{BEB97A76-AFAC-AE4E-6772-06E4D5AD8C3C}" dt="2025-06-30T14:37:06.730" v="549" actId="20577"/>
          <ac:spMkLst>
            <pc:docMk/>
            <pc:sldMk cId="653291040" sldId="2147471034"/>
            <ac:spMk id="6" creationId="{0093AC54-1990-242D-6901-F41ADA66D836}"/>
          </ac:spMkLst>
        </pc:spChg>
      </pc:sldChg>
      <pc:sldChg chg="del">
        <pc:chgData name="Jiménez Ruz, Lucía" userId="S::lucia.jimenezruz@cgi.com::22545df5-8316-4420-a1f7-6689559b5bb2" providerId="AD" clId="Web-{BEB97A76-AFAC-AE4E-6772-06E4D5AD8C3C}" dt="2025-06-30T14:54:33.247" v="866"/>
        <pc:sldMkLst>
          <pc:docMk/>
          <pc:sldMk cId="1769963654" sldId="2147471043"/>
        </pc:sldMkLst>
      </pc:sldChg>
      <pc:sldChg chg="addSp delSp modSp">
        <pc:chgData name="Jiménez Ruz, Lucía" userId="S::lucia.jimenezruz@cgi.com::22545df5-8316-4420-a1f7-6689559b5bb2" providerId="AD" clId="Web-{BEB97A76-AFAC-AE4E-6772-06E4D5AD8C3C}" dt="2025-06-30T14:37:35.778" v="552" actId="20577"/>
        <pc:sldMkLst>
          <pc:docMk/>
          <pc:sldMk cId="4140755274" sldId="2147471047"/>
        </pc:sldMkLst>
        <pc:spChg chg="mod">
          <ac:chgData name="Jiménez Ruz, Lucía" userId="S::lucia.jimenezruz@cgi.com::22545df5-8316-4420-a1f7-6689559b5bb2" providerId="AD" clId="Web-{BEB97A76-AFAC-AE4E-6772-06E4D5AD8C3C}" dt="2025-06-30T14:37:27.746" v="551" actId="20577"/>
          <ac:spMkLst>
            <pc:docMk/>
            <pc:sldMk cId="4140755274" sldId="2147471047"/>
            <ac:spMk id="5" creationId="{8887CF98-7EA5-6EB5-E4EC-A527EF5F7F58}"/>
          </ac:spMkLst>
        </pc:spChg>
        <pc:spChg chg="mod">
          <ac:chgData name="Jiménez Ruz, Lucía" userId="S::lucia.jimenezruz@cgi.com::22545df5-8316-4420-a1f7-6689559b5bb2" providerId="AD" clId="Web-{BEB97A76-AFAC-AE4E-6772-06E4D5AD8C3C}" dt="2025-06-30T14:19:16.760" v="63" actId="20577"/>
          <ac:spMkLst>
            <pc:docMk/>
            <pc:sldMk cId="4140755274" sldId="2147471047"/>
            <ac:spMk id="6" creationId="{813CCD2E-ABC5-4987-3A67-4FAF7584D16D}"/>
          </ac:spMkLst>
        </pc:spChg>
        <pc:spChg chg="mod">
          <ac:chgData name="Jiménez Ruz, Lucía" userId="S::lucia.jimenezruz@cgi.com::22545df5-8316-4420-a1f7-6689559b5bb2" providerId="AD" clId="Web-{BEB97A76-AFAC-AE4E-6772-06E4D5AD8C3C}" dt="2025-06-30T14:19:11.463" v="55" actId="20577"/>
          <ac:spMkLst>
            <pc:docMk/>
            <pc:sldMk cId="4140755274" sldId="2147471047"/>
            <ac:spMk id="11" creationId="{62C4B85A-7243-588B-6CFA-4978D7E27B75}"/>
          </ac:spMkLst>
        </pc:spChg>
        <pc:spChg chg="mod">
          <ac:chgData name="Jiménez Ruz, Lucía" userId="S::lucia.jimenezruz@cgi.com::22545df5-8316-4420-a1f7-6689559b5bb2" providerId="AD" clId="Web-{BEB97A76-AFAC-AE4E-6772-06E4D5AD8C3C}" dt="2025-06-30T14:18:59.963" v="44" actId="20577"/>
          <ac:spMkLst>
            <pc:docMk/>
            <pc:sldMk cId="4140755274" sldId="2147471047"/>
            <ac:spMk id="12" creationId="{7CC23142-4EF8-D92B-91FE-220039E6366C}"/>
          </ac:spMkLst>
        </pc:spChg>
        <pc:spChg chg="mod">
          <ac:chgData name="Jiménez Ruz, Lucía" userId="S::lucia.jimenezruz@cgi.com::22545df5-8316-4420-a1f7-6689559b5bb2" providerId="AD" clId="Web-{BEB97A76-AFAC-AE4E-6772-06E4D5AD8C3C}" dt="2025-06-30T14:19:23.229" v="74" actId="20577"/>
          <ac:spMkLst>
            <pc:docMk/>
            <pc:sldMk cId="4140755274" sldId="2147471047"/>
            <ac:spMk id="14" creationId="{DD1F30DA-5A83-4751-1E26-3D51862BEF45}"/>
          </ac:spMkLst>
        </pc:spChg>
        <pc:picChg chg="add mod">
          <ac:chgData name="Jiménez Ruz, Lucía" userId="S::lucia.jimenezruz@cgi.com::22545df5-8316-4420-a1f7-6689559b5bb2" providerId="AD" clId="Web-{BEB97A76-AFAC-AE4E-6772-06E4D5AD8C3C}" dt="2025-06-30T14:14:57.802" v="15" actId="1076"/>
          <ac:picMkLst>
            <pc:docMk/>
            <pc:sldMk cId="4140755274" sldId="2147471047"/>
            <ac:picMk id="2" creationId="{B331CFA3-AC14-2688-EC58-5CCF212647AC}"/>
          </ac:picMkLst>
        </pc:picChg>
        <pc:picChg chg="add mod">
          <ac:chgData name="Jiménez Ruz, Lucía" userId="S::lucia.jimenezruz@cgi.com::22545df5-8316-4420-a1f7-6689559b5bb2" providerId="AD" clId="Web-{BEB97A76-AFAC-AE4E-6772-06E4D5AD8C3C}" dt="2025-06-30T14:19:45.291" v="88" actId="1076"/>
          <ac:picMkLst>
            <pc:docMk/>
            <pc:sldMk cId="4140755274" sldId="2147471047"/>
            <ac:picMk id="3" creationId="{D185038A-6270-917D-80A1-C37F81F58F79}"/>
          </ac:picMkLst>
        </pc:picChg>
        <pc:picChg chg="add mod">
          <ac:chgData name="Jiménez Ruz, Lucía" userId="S::lucia.jimenezruz@cgi.com::22545df5-8316-4420-a1f7-6689559b5bb2" providerId="AD" clId="Web-{BEB97A76-AFAC-AE4E-6772-06E4D5AD8C3C}" dt="2025-06-30T14:18:01.243" v="28" actId="1076"/>
          <ac:picMkLst>
            <pc:docMk/>
            <pc:sldMk cId="4140755274" sldId="2147471047"/>
            <ac:picMk id="20" creationId="{434D6500-C8AE-8500-8808-7684F665F992}"/>
          </ac:picMkLst>
        </pc:picChg>
        <pc:picChg chg="add mod">
          <ac:chgData name="Jiménez Ruz, Lucía" userId="S::lucia.jimenezruz@cgi.com::22545df5-8316-4420-a1f7-6689559b5bb2" providerId="AD" clId="Web-{BEB97A76-AFAC-AE4E-6772-06E4D5AD8C3C}" dt="2025-06-30T14:18:50.040" v="38" actId="1076"/>
          <ac:picMkLst>
            <pc:docMk/>
            <pc:sldMk cId="4140755274" sldId="2147471047"/>
            <ac:picMk id="21" creationId="{8AB17318-B8EB-909B-4295-8C5E6C4279E7}"/>
          </ac:picMkLst>
        </pc:picChg>
      </pc:sldChg>
      <pc:sldChg chg="modSp">
        <pc:chgData name="Jiménez Ruz, Lucía" userId="S::lucia.jimenezruz@cgi.com::22545df5-8316-4420-a1f7-6689559b5bb2" providerId="AD" clId="Web-{BEB97A76-AFAC-AE4E-6772-06E4D5AD8C3C}" dt="2025-06-30T14:54:23.122" v="865" actId="20577"/>
        <pc:sldMkLst>
          <pc:docMk/>
          <pc:sldMk cId="2744803971" sldId="2147471069"/>
        </pc:sldMkLst>
        <pc:spChg chg="mod">
          <ac:chgData name="Jiménez Ruz, Lucía" userId="S::lucia.jimenezruz@cgi.com::22545df5-8316-4420-a1f7-6689559b5bb2" providerId="AD" clId="Web-{BEB97A76-AFAC-AE4E-6772-06E4D5AD8C3C}" dt="2025-06-30T14:51:16.728" v="797" actId="20577"/>
          <ac:spMkLst>
            <pc:docMk/>
            <pc:sldMk cId="2744803971" sldId="2147471069"/>
            <ac:spMk id="4" creationId="{3677924A-3F4B-373F-BE41-D662CABC2488}"/>
          </ac:spMkLst>
        </pc:spChg>
        <pc:spChg chg="mod">
          <ac:chgData name="Jiménez Ruz, Lucía" userId="S::lucia.jimenezruz@cgi.com::22545df5-8316-4420-a1f7-6689559b5bb2" providerId="AD" clId="Web-{BEB97A76-AFAC-AE4E-6772-06E4D5AD8C3C}" dt="2025-06-30T14:54:23.122" v="865" actId="20577"/>
          <ac:spMkLst>
            <pc:docMk/>
            <pc:sldMk cId="2744803971" sldId="2147471069"/>
            <ac:spMk id="5" creationId="{FA305770-1F5C-C528-566B-35C6E90D3274}"/>
          </ac:spMkLst>
        </pc:spChg>
        <pc:spChg chg="mod">
          <ac:chgData name="Jiménez Ruz, Lucía" userId="S::lucia.jimenezruz@cgi.com::22545df5-8316-4420-a1f7-6689559b5bb2" providerId="AD" clId="Web-{BEB97A76-AFAC-AE4E-6772-06E4D5AD8C3C}" dt="2025-06-30T14:51:51.463" v="801" actId="20577"/>
          <ac:spMkLst>
            <pc:docMk/>
            <pc:sldMk cId="2744803971" sldId="2147471069"/>
            <ac:spMk id="6" creationId="{EEA73741-D664-D3AE-8568-8F0287768C90}"/>
          </ac:spMkLst>
        </pc:spChg>
        <pc:spChg chg="mod">
          <ac:chgData name="Jiménez Ruz, Lucía" userId="S::lucia.jimenezruz@cgi.com::22545df5-8316-4420-a1f7-6689559b5bb2" providerId="AD" clId="Web-{BEB97A76-AFAC-AE4E-6772-06E4D5AD8C3C}" dt="2025-06-30T14:52:27.011" v="819" actId="20577"/>
          <ac:spMkLst>
            <pc:docMk/>
            <pc:sldMk cId="2744803971" sldId="2147471069"/>
            <ac:spMk id="9" creationId="{E06FC1AA-F7DB-E4C1-4FA2-F8966A42343F}"/>
          </ac:spMkLst>
        </pc:spChg>
        <pc:spChg chg="mod">
          <ac:chgData name="Jiménez Ruz, Lucía" userId="S::lucia.jimenezruz@cgi.com::22545df5-8316-4420-a1f7-6689559b5bb2" providerId="AD" clId="Web-{BEB97A76-AFAC-AE4E-6772-06E4D5AD8C3C}" dt="2025-06-30T14:52:59.011" v="830" actId="20577"/>
          <ac:spMkLst>
            <pc:docMk/>
            <pc:sldMk cId="2744803971" sldId="2147471069"/>
            <ac:spMk id="13" creationId="{EE0A3440-CAAD-1098-4597-EB7F2F9C4705}"/>
          </ac:spMkLst>
        </pc:spChg>
        <pc:spChg chg="mod">
          <ac:chgData name="Jiménez Ruz, Lucía" userId="S::lucia.jimenezruz@cgi.com::22545df5-8316-4420-a1f7-6689559b5bb2" providerId="AD" clId="Web-{BEB97A76-AFAC-AE4E-6772-06E4D5AD8C3C}" dt="2025-06-30T14:52:47.511" v="828" actId="20577"/>
          <ac:spMkLst>
            <pc:docMk/>
            <pc:sldMk cId="2744803971" sldId="2147471069"/>
            <ac:spMk id="16" creationId="{31488B6B-AD5F-E24F-801A-70AE83C4E0B1}"/>
          </ac:spMkLst>
        </pc:spChg>
        <pc:spChg chg="mod">
          <ac:chgData name="Jiménez Ruz, Lucía" userId="S::lucia.jimenezruz@cgi.com::22545df5-8316-4420-a1f7-6689559b5bb2" providerId="AD" clId="Web-{BEB97A76-AFAC-AE4E-6772-06E4D5AD8C3C}" dt="2025-06-30T14:53:16.121" v="835" actId="20577"/>
          <ac:spMkLst>
            <pc:docMk/>
            <pc:sldMk cId="2744803971" sldId="2147471069"/>
            <ac:spMk id="19" creationId="{96638384-D37C-A8CD-D189-ADD9C21F0864}"/>
          </ac:spMkLst>
        </pc:spChg>
        <pc:spChg chg="mod">
          <ac:chgData name="Jiménez Ruz, Lucía" userId="S::lucia.jimenezruz@cgi.com::22545df5-8316-4420-a1f7-6689559b5bb2" providerId="AD" clId="Web-{BEB97A76-AFAC-AE4E-6772-06E4D5AD8C3C}" dt="2025-06-30T14:54:00.684" v="855" actId="20577"/>
          <ac:spMkLst>
            <pc:docMk/>
            <pc:sldMk cId="2744803971" sldId="2147471069"/>
            <ac:spMk id="22" creationId="{E42B642C-0489-41F1-CEB1-A00AF5207F81}"/>
          </ac:spMkLst>
        </pc:spChg>
      </pc:sldChg>
      <pc:sldChg chg="addSp delSp modSp">
        <pc:chgData name="Jiménez Ruz, Lucía" userId="S::lucia.jimenezruz@cgi.com::22545df5-8316-4420-a1f7-6689559b5bb2" providerId="AD" clId="Web-{BEB97A76-AFAC-AE4E-6772-06E4D5AD8C3C}" dt="2025-06-30T14:50:29.196" v="780" actId="1076"/>
        <pc:sldMkLst>
          <pc:docMk/>
          <pc:sldMk cId="799160124" sldId="2147471325"/>
        </pc:sldMkLst>
        <pc:spChg chg="mod">
          <ac:chgData name="Jiménez Ruz, Lucía" userId="S::lucia.jimenezruz@cgi.com::22545df5-8316-4420-a1f7-6689559b5bb2" providerId="AD" clId="Web-{BEB97A76-AFAC-AE4E-6772-06E4D5AD8C3C}" dt="2025-06-30T14:38:31.013" v="578" actId="20577"/>
          <ac:spMkLst>
            <pc:docMk/>
            <pc:sldMk cId="799160124" sldId="2147471325"/>
            <ac:spMk id="2" creationId="{E6C49369-7475-A265-F834-4CB30ED0C3FD}"/>
          </ac:spMkLst>
        </pc:spChg>
        <pc:spChg chg="mod">
          <ac:chgData name="Jiménez Ruz, Lucía" userId="S::lucia.jimenezruz@cgi.com::22545df5-8316-4420-a1f7-6689559b5bb2" providerId="AD" clId="Web-{BEB97A76-AFAC-AE4E-6772-06E4D5AD8C3C}" dt="2025-06-30T14:50:23.774" v="779" actId="20577"/>
          <ac:spMkLst>
            <pc:docMk/>
            <pc:sldMk cId="799160124" sldId="2147471325"/>
            <ac:spMk id="5" creationId="{558631A1-A837-0EE0-6883-E9016F9ED096}"/>
          </ac:spMkLst>
        </pc:spChg>
        <pc:spChg chg="add mod">
          <ac:chgData name="Jiménez Ruz, Lucía" userId="S::lucia.jimenezruz@cgi.com::22545df5-8316-4420-a1f7-6689559b5bb2" providerId="AD" clId="Web-{BEB97A76-AFAC-AE4E-6772-06E4D5AD8C3C}" dt="2025-06-30T14:50:06.634" v="775" actId="1076"/>
          <ac:spMkLst>
            <pc:docMk/>
            <pc:sldMk cId="799160124" sldId="2147471325"/>
            <ac:spMk id="35" creationId="{1BED51DB-BAFC-DAF7-FCD2-88F834A789E9}"/>
          </ac:spMkLst>
        </pc:spChg>
        <pc:grpChg chg="add mod">
          <ac:chgData name="Jiménez Ruz, Lucía" userId="S::lucia.jimenezruz@cgi.com::22545df5-8316-4420-a1f7-6689559b5bb2" providerId="AD" clId="Web-{BEB97A76-AFAC-AE4E-6772-06E4D5AD8C3C}" dt="2025-06-30T14:50:29.196" v="780" actId="1076"/>
          <ac:grpSpMkLst>
            <pc:docMk/>
            <pc:sldMk cId="799160124" sldId="2147471325"/>
            <ac:grpSpMk id="4" creationId="{11E63302-6CD2-408F-F51E-9CD0F49F7C8C}"/>
          </ac:grpSpMkLst>
        </pc:grpChg>
        <pc:picChg chg="add mod">
          <ac:chgData name="Jiménez Ruz, Lucía" userId="S::lucia.jimenezruz@cgi.com::22545df5-8316-4420-a1f7-6689559b5bb2" providerId="AD" clId="Web-{BEB97A76-AFAC-AE4E-6772-06E4D5AD8C3C}" dt="2025-06-30T14:40:42.296" v="642" actId="1076"/>
          <ac:picMkLst>
            <pc:docMk/>
            <pc:sldMk cId="799160124" sldId="2147471325"/>
            <ac:picMk id="3" creationId="{95183CC5-72FB-A63F-5D44-37B44DEF217C}"/>
          </ac:picMkLst>
        </pc:picChg>
      </pc:sldChg>
      <pc:sldChg chg="ord">
        <pc:chgData name="Jiménez Ruz, Lucía" userId="S::lucia.jimenezruz@cgi.com::22545df5-8316-4420-a1f7-6689559b5bb2" providerId="AD" clId="Web-{BEB97A76-AFAC-AE4E-6772-06E4D5AD8C3C}" dt="2025-06-30T14:55:22.514" v="869"/>
        <pc:sldMkLst>
          <pc:docMk/>
          <pc:sldMk cId="183399188" sldId="2147471417"/>
        </pc:sldMkLst>
      </pc:sldChg>
      <pc:sldChg chg="delSp modSp add ord">
        <pc:chgData name="Jiménez Ruz, Lucía" userId="S::lucia.jimenezruz@cgi.com::22545df5-8316-4420-a1f7-6689559b5bb2" providerId="AD" clId="Web-{BEB97A76-AFAC-AE4E-6772-06E4D5AD8C3C}" dt="2025-06-30T14:56:59.578" v="902" actId="20577"/>
        <pc:sldMkLst>
          <pc:docMk/>
          <pc:sldMk cId="4273728527" sldId="2147471427"/>
        </pc:sldMkLst>
        <pc:spChg chg="mod">
          <ac:chgData name="Jiménez Ruz, Lucía" userId="S::lucia.jimenezruz@cgi.com::22545df5-8316-4420-a1f7-6689559b5bb2" providerId="AD" clId="Web-{BEB97A76-AFAC-AE4E-6772-06E4D5AD8C3C}" dt="2025-06-30T14:56:59.578" v="902" actId="20577"/>
          <ac:spMkLst>
            <pc:docMk/>
            <pc:sldMk cId="4273728527" sldId="2147471427"/>
            <ac:spMk id="2" creationId="{B18CF79A-8148-3341-5B51-9EF788E899FF}"/>
          </ac:spMkLst>
        </pc:spChg>
        <pc:spChg chg="mod">
          <ac:chgData name="Jiménez Ruz, Lucía" userId="S::lucia.jimenezruz@cgi.com::22545df5-8316-4420-a1f7-6689559b5bb2" providerId="AD" clId="Web-{BEB97A76-AFAC-AE4E-6772-06E4D5AD8C3C}" dt="2025-06-30T14:56:29.796" v="893" actId="20577"/>
          <ac:spMkLst>
            <pc:docMk/>
            <pc:sldMk cId="4273728527" sldId="2147471427"/>
            <ac:spMk id="7" creationId="{3107A836-337F-6DA8-4795-7DDD5325869C}"/>
          </ac:spMkLst>
        </pc:spChg>
        <pc:picChg chg="mod">
          <ac:chgData name="Jiménez Ruz, Lucía" userId="S::lucia.jimenezruz@cgi.com::22545df5-8316-4420-a1f7-6689559b5bb2" providerId="AD" clId="Web-{BEB97A76-AFAC-AE4E-6772-06E4D5AD8C3C}" dt="2025-06-30T14:56:52.671" v="901" actId="1076"/>
          <ac:picMkLst>
            <pc:docMk/>
            <pc:sldMk cId="4273728527" sldId="2147471427"/>
            <ac:picMk id="8" creationId="{713DA460-74E7-DB1D-55D1-C573AE950880}"/>
          </ac:picMkLst>
        </pc:picChg>
      </pc:sldChg>
      <pc:sldChg chg="modSp add replId">
        <pc:chgData name="Jiménez Ruz, Lucía" userId="S::lucia.jimenezruz@cgi.com::22545df5-8316-4420-a1f7-6689559b5bb2" providerId="AD" clId="Web-{BEB97A76-AFAC-AE4E-6772-06E4D5AD8C3C}" dt="2025-06-30T14:57:52.469" v="908" actId="20577"/>
        <pc:sldMkLst>
          <pc:docMk/>
          <pc:sldMk cId="3295521255" sldId="2147471428"/>
        </pc:sldMkLst>
        <pc:spChg chg="mod">
          <ac:chgData name="Jiménez Ruz, Lucía" userId="S::lucia.jimenezruz@cgi.com::22545df5-8316-4420-a1f7-6689559b5bb2" providerId="AD" clId="Web-{BEB97A76-AFAC-AE4E-6772-06E4D5AD8C3C}" dt="2025-06-30T14:57:52.469" v="908" actId="20577"/>
          <ac:spMkLst>
            <pc:docMk/>
            <pc:sldMk cId="3295521255" sldId="2147471428"/>
            <ac:spMk id="7" creationId="{350F03E8-DE8F-090F-1CFD-F77E82DDE798}"/>
          </ac:spMkLst>
        </pc:spChg>
      </pc:sldChg>
      <pc:sldChg chg="del">
        <pc:chgData name="Jiménez Ruz, Lucía" userId="S::lucia.jimenezruz@cgi.com::22545df5-8316-4420-a1f7-6689559b5bb2" providerId="AD" clId="Web-{BEB97A76-AFAC-AE4E-6772-06E4D5AD8C3C}" dt="2025-06-30T14:20:01.120" v="89"/>
        <pc:sldMkLst>
          <pc:docMk/>
          <pc:sldMk cId="2798209686" sldId="2147471429"/>
        </pc:sldMkLst>
      </pc:sldChg>
      <pc:sldChg chg="addSp delSp modSp del">
        <pc:chgData name="Jiménez Ruz, Lucía" userId="S::lucia.jimenezruz@cgi.com::22545df5-8316-4420-a1f7-6689559b5bb2" providerId="AD" clId="Web-{BEB97A76-AFAC-AE4E-6772-06E4D5AD8C3C}" dt="2025-06-30T14:26:02.219" v="190"/>
        <pc:sldMkLst>
          <pc:docMk/>
          <pc:sldMk cId="1423490730" sldId="2147471458"/>
        </pc:sldMkLst>
      </pc:sldChg>
    </pc:docChg>
  </pc:docChgLst>
  <pc:docChgLst>
    <pc:chgData name="Jiménez Ruz, Lucía" userId="S::lucia.jimenezruz@cgi.com::22545df5-8316-4420-a1f7-6689559b5bb2" providerId="AD" clId="Web-{DF9157B7-D55D-D96A-245F-4F0F75F1DBA8}"/>
    <pc:docChg chg="addSld delSld modSld modSection">
      <pc:chgData name="Jiménez Ruz, Lucía" userId="S::lucia.jimenezruz@cgi.com::22545df5-8316-4420-a1f7-6689559b5bb2" providerId="AD" clId="Web-{DF9157B7-D55D-D96A-245F-4F0F75F1DBA8}" dt="2025-07-03T14:40:37.302" v="93"/>
      <pc:docMkLst>
        <pc:docMk/>
      </pc:docMkLst>
      <pc:sldChg chg="modSp">
        <pc:chgData name="Jiménez Ruz, Lucía" userId="S::lucia.jimenezruz@cgi.com::22545df5-8316-4420-a1f7-6689559b5bb2" providerId="AD" clId="Web-{DF9157B7-D55D-D96A-245F-4F0F75F1DBA8}" dt="2025-07-03T14:35:56.219" v="65" actId="20577"/>
        <pc:sldMkLst>
          <pc:docMk/>
          <pc:sldMk cId="4273728527" sldId="2147471427"/>
        </pc:sldMkLst>
        <pc:spChg chg="mod">
          <ac:chgData name="Jiménez Ruz, Lucía" userId="S::lucia.jimenezruz@cgi.com::22545df5-8316-4420-a1f7-6689559b5bb2" providerId="AD" clId="Web-{DF9157B7-D55D-D96A-245F-4F0F75F1DBA8}" dt="2025-07-03T14:35:56.219" v="65" actId="20577"/>
          <ac:spMkLst>
            <pc:docMk/>
            <pc:sldMk cId="4273728527" sldId="2147471427"/>
            <ac:spMk id="2" creationId="{B18CF79A-8148-3341-5B51-9EF788E899FF}"/>
          </ac:spMkLst>
        </pc:spChg>
      </pc:sldChg>
      <pc:sldChg chg="addSp delSp modSp">
        <pc:chgData name="Jiménez Ruz, Lucía" userId="S::lucia.jimenezruz@cgi.com::22545df5-8316-4420-a1f7-6689559b5bb2" providerId="AD" clId="Web-{DF9157B7-D55D-D96A-245F-4F0F75F1DBA8}" dt="2025-07-03T14:35:51.344" v="63" actId="20577"/>
        <pc:sldMkLst>
          <pc:docMk/>
          <pc:sldMk cId="3295521255" sldId="2147471428"/>
        </pc:sldMkLst>
        <pc:spChg chg="mod">
          <ac:chgData name="Jiménez Ruz, Lucía" userId="S::lucia.jimenezruz@cgi.com::22545df5-8316-4420-a1f7-6689559b5bb2" providerId="AD" clId="Web-{DF9157B7-D55D-D96A-245F-4F0F75F1DBA8}" dt="2025-07-03T14:35:51.344" v="63" actId="20577"/>
          <ac:spMkLst>
            <pc:docMk/>
            <pc:sldMk cId="3295521255" sldId="2147471428"/>
            <ac:spMk id="2" creationId="{6B7DD954-DFA6-2B22-DF32-7F8DE87CFC87}"/>
          </ac:spMkLst>
        </pc:spChg>
        <pc:spChg chg="mod">
          <ac:chgData name="Jiménez Ruz, Lucía" userId="S::lucia.jimenezruz@cgi.com::22545df5-8316-4420-a1f7-6689559b5bb2" providerId="AD" clId="Web-{DF9157B7-D55D-D96A-245F-4F0F75F1DBA8}" dt="2025-07-03T14:26:17.131" v="15" actId="20577"/>
          <ac:spMkLst>
            <pc:docMk/>
            <pc:sldMk cId="3295521255" sldId="2147471428"/>
            <ac:spMk id="7" creationId="{350F03E8-DE8F-090F-1CFD-F77E82DDE798}"/>
          </ac:spMkLst>
        </pc:spChg>
        <pc:picChg chg="add">
          <ac:chgData name="Jiménez Ruz, Lucía" userId="S::lucia.jimenezruz@cgi.com::22545df5-8316-4420-a1f7-6689559b5bb2" providerId="AD" clId="Web-{DF9157B7-D55D-D96A-245F-4F0F75F1DBA8}" dt="2025-07-03T14:21:53.861" v="1"/>
          <ac:picMkLst>
            <pc:docMk/>
            <pc:sldMk cId="3295521255" sldId="2147471428"/>
            <ac:picMk id="6" creationId="{5FDA0967-6865-044E-E0B8-A942DC0C0CDB}"/>
          </ac:picMkLst>
        </pc:picChg>
      </pc:sldChg>
      <pc:sldChg chg="addSp delSp modSp">
        <pc:chgData name="Jiménez Ruz, Lucía" userId="S::lucia.jimenezruz@cgi.com::22545df5-8316-4420-a1f7-6689559b5bb2" providerId="AD" clId="Web-{DF9157B7-D55D-D96A-245F-4F0F75F1DBA8}" dt="2025-07-03T14:35:45.547" v="61" actId="20577"/>
        <pc:sldMkLst>
          <pc:docMk/>
          <pc:sldMk cId="4112355172" sldId="2147471429"/>
        </pc:sldMkLst>
        <pc:spChg chg="mod">
          <ac:chgData name="Jiménez Ruz, Lucía" userId="S::lucia.jimenezruz@cgi.com::22545df5-8316-4420-a1f7-6689559b5bb2" providerId="AD" clId="Web-{DF9157B7-D55D-D96A-245F-4F0F75F1DBA8}" dt="2025-07-03T14:35:45.547" v="61" actId="20577"/>
          <ac:spMkLst>
            <pc:docMk/>
            <pc:sldMk cId="4112355172" sldId="2147471429"/>
            <ac:spMk id="2" creationId="{B4ABF026-28E7-0B2D-0F58-900CD2FC3AA2}"/>
          </ac:spMkLst>
        </pc:spChg>
        <pc:picChg chg="add">
          <ac:chgData name="Jiménez Ruz, Lucía" userId="S::lucia.jimenezruz@cgi.com::22545df5-8316-4420-a1f7-6689559b5bb2" providerId="AD" clId="Web-{DF9157B7-D55D-D96A-245F-4F0F75F1DBA8}" dt="2025-07-03T14:21:57.080" v="3"/>
          <ac:picMkLst>
            <pc:docMk/>
            <pc:sldMk cId="4112355172" sldId="2147471429"/>
            <ac:picMk id="6" creationId="{15BC30DC-59D3-E11C-0921-87FA76358F3F}"/>
          </ac:picMkLst>
        </pc:picChg>
      </pc:sldChg>
      <pc:sldChg chg="addSp delSp modSp">
        <pc:chgData name="Jiménez Ruz, Lucía" userId="S::lucia.jimenezruz@cgi.com::22545df5-8316-4420-a1f7-6689559b5bb2" providerId="AD" clId="Web-{DF9157B7-D55D-D96A-245F-4F0F75F1DBA8}" dt="2025-07-03T14:35:35.969" v="59" actId="20577"/>
        <pc:sldMkLst>
          <pc:docMk/>
          <pc:sldMk cId="3491052549" sldId="2147471430"/>
        </pc:sldMkLst>
        <pc:picChg chg="add">
          <ac:chgData name="Jiménez Ruz, Lucía" userId="S::lucia.jimenezruz@cgi.com::22545df5-8316-4420-a1f7-6689559b5bb2" providerId="AD" clId="Web-{DF9157B7-D55D-D96A-245F-4F0F75F1DBA8}" dt="2025-07-03T14:21:59.799" v="5"/>
          <ac:picMkLst>
            <pc:docMk/>
            <pc:sldMk cId="3491052549" sldId="2147471430"/>
            <ac:picMk id="6" creationId="{83084326-2257-B1AF-E92C-DB1D44FD335C}"/>
          </ac:picMkLst>
        </pc:picChg>
      </pc:sldChg>
      <pc:sldChg chg="addSp delSp modSp">
        <pc:chgData name="Jiménez Ruz, Lucía" userId="S::lucia.jimenezruz@cgi.com::22545df5-8316-4420-a1f7-6689559b5bb2" providerId="AD" clId="Web-{DF9157B7-D55D-D96A-245F-4F0F75F1DBA8}" dt="2025-07-03T14:35:23.062" v="57" actId="20577"/>
        <pc:sldMkLst>
          <pc:docMk/>
          <pc:sldMk cId="1743928355" sldId="2147471431"/>
        </pc:sldMkLst>
      </pc:sldChg>
      <pc:sldChg chg="addSp modSp add replId">
        <pc:chgData name="Jiménez Ruz, Lucía" userId="S::lucia.jimenezruz@cgi.com::22545df5-8316-4420-a1f7-6689559b5bb2" providerId="AD" clId="Web-{DF9157B7-D55D-D96A-245F-4F0F75F1DBA8}" dt="2025-07-03T14:36:59.705" v="75" actId="20577"/>
        <pc:sldMkLst>
          <pc:docMk/>
          <pc:sldMk cId="2926046986" sldId="2147471433"/>
        </pc:sldMkLst>
        <pc:spChg chg="mod">
          <ac:chgData name="Jiménez Ruz, Lucía" userId="S::lucia.jimenezruz@cgi.com::22545df5-8316-4420-a1f7-6689559b5bb2" providerId="AD" clId="Web-{DF9157B7-D55D-D96A-245F-4F0F75F1DBA8}" dt="2025-07-03T14:36:07.157" v="67" actId="20577"/>
          <ac:spMkLst>
            <pc:docMk/>
            <pc:sldMk cId="2926046986" sldId="2147471433"/>
            <ac:spMk id="2" creationId="{933B5734-D3DD-15EB-D7BD-2814B0ED66E2}"/>
          </ac:spMkLst>
        </pc:spChg>
        <pc:spChg chg="add mod">
          <ac:chgData name="Jiménez Ruz, Lucía" userId="S::lucia.jimenezruz@cgi.com::22545df5-8316-4420-a1f7-6689559b5bb2" providerId="AD" clId="Web-{DF9157B7-D55D-D96A-245F-4F0F75F1DBA8}" dt="2025-07-03T14:36:59.705" v="75" actId="20577"/>
          <ac:spMkLst>
            <pc:docMk/>
            <pc:sldMk cId="2926046986" sldId="2147471433"/>
            <ac:spMk id="4" creationId="{8F37D0B2-E4D2-B1A3-4CEA-5F1F19E23980}"/>
          </ac:spMkLst>
        </pc:spChg>
        <pc:spChg chg="mod">
          <ac:chgData name="Jiménez Ruz, Lucía" userId="S::lucia.jimenezruz@cgi.com::22545df5-8316-4420-a1f7-6689559b5bb2" providerId="AD" clId="Web-{DF9157B7-D55D-D96A-245F-4F0F75F1DBA8}" dt="2025-07-03T14:28:13.461" v="22" actId="20577"/>
          <ac:spMkLst>
            <pc:docMk/>
            <pc:sldMk cId="2926046986" sldId="2147471433"/>
            <ac:spMk id="7" creationId="{A7E164DC-49B0-66C7-A0EA-159875026E59}"/>
          </ac:spMkLst>
        </pc:spChg>
      </pc:sldChg>
      <pc:sldChg chg="add del replId">
        <pc:chgData name="Jiménez Ruz, Lucía" userId="S::lucia.jimenezruz@cgi.com::22545df5-8316-4420-a1f7-6689559b5bb2" providerId="AD" clId="Web-{DF9157B7-D55D-D96A-245F-4F0F75F1DBA8}" dt="2025-07-03T14:28:07.711" v="20"/>
        <pc:sldMkLst>
          <pc:docMk/>
          <pc:sldMk cId="33110514" sldId="2147471434"/>
        </pc:sldMkLst>
      </pc:sldChg>
      <pc:sldChg chg="addSp delSp modSp add del replId">
        <pc:chgData name="Jiménez Ruz, Lucía" userId="S::lucia.jimenezruz@cgi.com::22545df5-8316-4420-a1f7-6689559b5bb2" providerId="AD" clId="Web-{DF9157B7-D55D-D96A-245F-4F0F75F1DBA8}" dt="2025-07-03T14:40:37.302" v="93"/>
        <pc:sldMkLst>
          <pc:docMk/>
          <pc:sldMk cId="1227154653" sldId="2147471434"/>
        </pc:sldMkLst>
      </pc:sldChg>
      <pc:sldChg chg="modSp add del replId">
        <pc:chgData name="Jiménez Ruz, Lucía" userId="S::lucia.jimenezruz@cgi.com::22545df5-8316-4420-a1f7-6689559b5bb2" providerId="AD" clId="Web-{DF9157B7-D55D-D96A-245F-4F0F75F1DBA8}" dt="2025-07-03T14:40:15.020" v="92"/>
        <pc:sldMkLst>
          <pc:docMk/>
          <pc:sldMk cId="3758799546" sldId="2147471435"/>
        </pc:sldMkLst>
      </pc:sldChg>
    </pc:docChg>
  </pc:docChgLst>
  <pc:docChgLst>
    <pc:chgData name="Jiménez Ruz, Lucía" userId="S::lucia.jimenezruz@cgi.com::22545df5-8316-4420-a1f7-6689559b5bb2" providerId="AD" clId="Web-{37CD6516-C1DE-F0AF-C81D-7E82E9A6134D}"/>
    <pc:docChg chg="modSld">
      <pc:chgData name="Jiménez Ruz, Lucía" userId="S::lucia.jimenezruz@cgi.com::22545df5-8316-4420-a1f7-6689559b5bb2" providerId="AD" clId="Web-{37CD6516-C1DE-F0AF-C81D-7E82E9A6134D}" dt="2025-07-08T09:12:55.372" v="0" actId="1076"/>
      <pc:docMkLst>
        <pc:docMk/>
      </pc:docMkLst>
      <pc:sldChg chg="modSp">
        <pc:chgData name="Jiménez Ruz, Lucía" userId="S::lucia.jimenezruz@cgi.com::22545df5-8316-4420-a1f7-6689559b5bb2" providerId="AD" clId="Web-{37CD6516-C1DE-F0AF-C81D-7E82E9A6134D}" dt="2025-07-08T09:12:55.372" v="0" actId="1076"/>
        <pc:sldMkLst>
          <pc:docMk/>
          <pc:sldMk cId="3066506719" sldId="2147471042"/>
        </pc:sldMkLst>
        <pc:graphicFrameChg chg="mod">
          <ac:chgData name="Jiménez Ruz, Lucía" userId="S::lucia.jimenezruz@cgi.com::22545df5-8316-4420-a1f7-6689559b5bb2" providerId="AD" clId="Web-{37CD6516-C1DE-F0AF-C81D-7E82E9A6134D}" dt="2025-07-08T09:12:55.372" v="0" actId="1076"/>
          <ac:graphicFrameMkLst>
            <pc:docMk/>
            <pc:sldMk cId="3066506719" sldId="2147471042"/>
            <ac:graphicFrameMk id="2" creationId="{B46F27D4-D87C-753B-279F-E5E1B780B6ED}"/>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CA">
              <a:latin typeface="Arial" pitchFamily="34" charset="0"/>
            </a:endParaRPr>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lang="en-CA">
              <a:latin typeface="Arial" pitchFamily="34" charset="0"/>
            </a:endParaRPr>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7F3D0142-0A92-499C-9E53-36958F98D275}" type="slidenum">
              <a:rPr lang="en-CA" smtClean="0">
                <a:latin typeface="Arial" pitchFamily="34" charset="0"/>
              </a:rPr>
              <a:t>‹#›</a:t>
            </a:fld>
            <a:endParaRPr lang="en-CA">
              <a:latin typeface="Arial" pitchFamily="34" charset="0"/>
            </a:endParaRPr>
          </a:p>
        </p:txBody>
      </p:sp>
    </p:spTree>
    <p:extLst>
      <p:ext uri="{BB962C8B-B14F-4D97-AF65-F5344CB8AC3E}">
        <p14:creationId xmlns:p14="http://schemas.microsoft.com/office/powerpoint/2010/main" val="9873460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atin typeface="Arial" pitchFamily="34" charset="0"/>
              </a:defRPr>
            </a:lvl1pPr>
          </a:lstStyle>
          <a:p>
            <a:endParaRPr lang="en-CA"/>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atin typeface="Arial" pitchFamily="34" charset="0"/>
              </a:defRPr>
            </a:lvl1pPr>
          </a:lstStyle>
          <a:p>
            <a:fld id="{B5D7A87D-1CDA-443F-BAE3-82C9C05446C3}" type="datetimeFigureOut">
              <a:rPr lang="en-CA" smtClean="0"/>
              <a:t>2025-07-08</a:t>
            </a:fld>
            <a:endParaRPr lang="en-CA"/>
          </a:p>
        </p:txBody>
      </p:sp>
      <p:sp>
        <p:nvSpPr>
          <p:cNvPr id="4" name="Slide Image Placeholder 3"/>
          <p:cNvSpPr>
            <a:spLocks noGrp="1" noRot="1" noChangeAspect="1"/>
          </p:cNvSpPr>
          <p:nvPr>
            <p:ph type="sldImg" idx="2"/>
          </p:nvPr>
        </p:nvSpPr>
        <p:spPr>
          <a:xfrm>
            <a:off x="457200" y="720725"/>
            <a:ext cx="6400800" cy="3600450"/>
          </a:xfrm>
          <a:prstGeom prst="rect">
            <a:avLst/>
          </a:prstGeom>
          <a:noFill/>
          <a:ln w="12700">
            <a:solidFill>
              <a:prstClr val="black"/>
            </a:solidFill>
          </a:ln>
        </p:spPr>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atin typeface="Arial" pitchFamily="34" charset="0"/>
              </a:defRPr>
            </a:lvl1pPr>
          </a:lstStyle>
          <a:p>
            <a:endParaRPr lang="en-CA"/>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atin typeface="Arial" pitchFamily="34" charset="0"/>
              </a:defRPr>
            </a:lvl1pPr>
          </a:lstStyle>
          <a:p>
            <a:fld id="{20B9C825-F38E-45BB-92C1-043DE61C9183}" type="slidenum">
              <a:rPr lang="en-CA" smtClean="0"/>
              <a:t>‹#›</a:t>
            </a:fld>
            <a:endParaRPr lang="en-CA"/>
          </a:p>
        </p:txBody>
      </p:sp>
    </p:spTree>
    <p:extLst>
      <p:ext uri="{BB962C8B-B14F-4D97-AF65-F5344CB8AC3E}">
        <p14:creationId xmlns:p14="http://schemas.microsoft.com/office/powerpoint/2010/main" val="19227219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itchFamily="34" charset="0"/>
        <a:ea typeface="+mn-ea"/>
        <a:cs typeface="+mn-cs"/>
      </a:defRPr>
    </a:lvl1pPr>
    <a:lvl2pPr marL="457200" algn="l" defTabSz="914400" rtl="0" eaLnBrk="1" latinLnBrk="0" hangingPunct="1">
      <a:defRPr sz="1200" kern="1200">
        <a:solidFill>
          <a:schemeClr val="tx1"/>
        </a:solidFill>
        <a:latin typeface="Arial" pitchFamily="34" charset="0"/>
        <a:ea typeface="+mn-ea"/>
        <a:cs typeface="+mn-cs"/>
      </a:defRPr>
    </a:lvl2pPr>
    <a:lvl3pPr marL="914400" algn="l" defTabSz="914400" rtl="0" eaLnBrk="1" latinLnBrk="0" hangingPunct="1">
      <a:defRPr sz="1200" kern="1200">
        <a:solidFill>
          <a:schemeClr val="tx1"/>
        </a:solidFill>
        <a:latin typeface="Arial" pitchFamily="34" charset="0"/>
        <a:ea typeface="+mn-ea"/>
        <a:cs typeface="+mn-cs"/>
      </a:defRPr>
    </a:lvl3pPr>
    <a:lvl4pPr marL="1371600" algn="l" defTabSz="914400" rtl="0" eaLnBrk="1" latinLnBrk="0" hangingPunct="1">
      <a:defRPr sz="1200" kern="1200">
        <a:solidFill>
          <a:schemeClr val="tx1"/>
        </a:solidFill>
        <a:latin typeface="Arial" pitchFamily="34" charset="0"/>
        <a:ea typeface="+mn-ea"/>
        <a:cs typeface="+mn-cs"/>
      </a:defRPr>
    </a:lvl4pPr>
    <a:lvl5pPr marL="1828800" algn="l" defTabSz="914400" rtl="0" eaLnBrk="1" latinLnBrk="0" hangingPunct="1">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a:t>INTERACTIVE MAP, CLICK ON A SPECIFIC REGION TO ZOOM-IN</a:t>
            </a:r>
          </a:p>
          <a:p>
            <a:endParaRPr lang="en-CA"/>
          </a:p>
          <a:p>
            <a:r>
              <a:rPr lang="en-CA"/>
              <a:t>CGI is one of the few firms with the scale, reach and capabilities to meet clients’ digital transformation needs. We provide innovative, end‑to‑end IT and business consulting services through our client-proximity business model, working side-by-side with clients and drawing upon our global capabilities to help identify, develop, implement and operate the strategies and solutions needed to meet their customer and citizen expectations</a:t>
            </a:r>
            <a:r>
              <a:rPr lang="en-GB"/>
              <a:t>.</a:t>
            </a:r>
            <a:endParaRPr lang="fr-CA"/>
          </a:p>
          <a:p>
            <a:r>
              <a:rPr lang="en-US"/>
              <a:t> </a:t>
            </a:r>
            <a:endParaRPr lang="fr-CA"/>
          </a:p>
          <a:p>
            <a:r>
              <a:rPr lang="en-GB"/>
              <a:t>Our global footprint of 400 offices located across 40 countries includes 90,250 CGI Partners, a majority of whom are shareholders, who serve as trusted partners to over 5,500 clients globally. With more than four decades of sustained growth, we provide focused expertise in 10 industries, and augment our services with a portfolio of IP-based solutions. </a:t>
            </a:r>
            <a:endParaRPr lang="fr-CA"/>
          </a:p>
        </p:txBody>
      </p:sp>
      <p:sp>
        <p:nvSpPr>
          <p:cNvPr id="4" name="Slide Number Placeholder 3"/>
          <p:cNvSpPr>
            <a:spLocks noGrp="1"/>
          </p:cNvSpPr>
          <p:nvPr>
            <p:ph type="sldNum" sz="quarter" idx="5"/>
          </p:nvPr>
        </p:nvSpPr>
        <p:spPr/>
        <p:txBody>
          <a:bodyPr/>
          <a:lstStyle/>
          <a:p>
            <a:fld id="{20B9C825-F38E-45BB-92C1-043DE61C9183}" type="slidenum">
              <a:rPr lang="en-CA" smtClean="0"/>
              <a:t>3</a:t>
            </a:fld>
            <a:endParaRPr lang="en-CA"/>
          </a:p>
        </p:txBody>
      </p:sp>
    </p:spTree>
    <p:extLst>
      <p:ext uri="{BB962C8B-B14F-4D97-AF65-F5344CB8AC3E}">
        <p14:creationId xmlns:p14="http://schemas.microsoft.com/office/powerpoint/2010/main" val="2367330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CA" sz="1200"/>
              <a:t>Customer and citizen demand for new digital services continues to shape our clients’ priorities and key initiatives for becoming digital. At the same time, technology no longer just enables change; it drives it. Given this, technology is moving from being a support function to being core to clients’ business and operations. Yet, as technology becomes more important, humans continue to be the key asset. </a:t>
            </a:r>
          </a:p>
          <a:p>
            <a:endParaRPr lang="en-CA" sz="1200"/>
          </a:p>
          <a:p>
            <a:r>
              <a:rPr lang="en-CA" sz="1200"/>
              <a:t>In the midst of these profound changes across industries, clients increasingly favor global, end-to-end services firms. They require trusted partners with deep industry and technology knowledge, and a proven ability to provide relevant advice while delivering quality and innovation anywhere in the world.</a:t>
            </a:r>
            <a:endParaRPr lang="en-GB" sz="1200"/>
          </a:p>
          <a:p>
            <a:endParaRPr lang="en-GB" sz="1200"/>
          </a:p>
          <a:p>
            <a:r>
              <a:rPr lang="en-GB" sz="1200"/>
              <a:t>CGI delivers an end-to-end portfolio of capabilities, from high-end IT and business consulting to systems integration to IT and business process outsourcing services. Our services are supported by our unique differentiators:</a:t>
            </a:r>
            <a:endParaRPr lang="fr-CA" sz="1200"/>
          </a:p>
          <a:p>
            <a:r>
              <a:rPr lang="en-US" sz="1200"/>
              <a:t> </a:t>
            </a:r>
            <a:endParaRPr lang="fr-CA" sz="1200"/>
          </a:p>
          <a:p>
            <a:r>
              <a:rPr lang="en-CA" sz="1200" b="1"/>
              <a:t>Client-proximity operating model: </a:t>
            </a:r>
            <a:r>
              <a:rPr lang="en-CA" sz="1200"/>
              <a:t>CGI organizes operations within metro markets where clients have concentrated footprints. Our client-proximity model empowers local teams to build strong, trusted, in-person relationships and ensure accountability for delivering client success. Through this proximity, CGI gains deep knowledge of our clients’ businesses and industries and stays attuned to market and cultural needs. It also enables us to deliver innovative solutions proactively, and to grow alongside our clients.</a:t>
            </a:r>
            <a:endParaRPr lang="fr-CA" sz="1200"/>
          </a:p>
          <a:p>
            <a:r>
              <a:rPr lang="en-US" sz="1200"/>
              <a:t> </a:t>
            </a:r>
          </a:p>
          <a:p>
            <a:pPr marL="0" marR="0" lvl="0" indent="0" algn="l" defTabSz="914400" rtl="0" eaLnBrk="1" fontAlgn="auto" latinLnBrk="0" hangingPunct="1">
              <a:lnSpc>
                <a:spcPct val="100000"/>
              </a:lnSpc>
              <a:spcBef>
                <a:spcPts val="0"/>
              </a:spcBef>
              <a:spcAft>
                <a:spcPts val="0"/>
              </a:spcAft>
              <a:buClrTx/>
              <a:buSzTx/>
              <a:buFontTx/>
              <a:buNone/>
              <a:tabLst/>
              <a:defRPr/>
            </a:pPr>
            <a:r>
              <a:rPr lang="fr-CA" sz="1200" b="1"/>
              <a:t>Global </a:t>
            </a:r>
            <a:r>
              <a:rPr lang="en-US" sz="1200" b="1" noProof="0"/>
              <a:t>antenna</a:t>
            </a:r>
            <a:r>
              <a:rPr lang="fr-CA" sz="1200" b="1"/>
              <a:t> for </a:t>
            </a:r>
            <a:r>
              <a:rPr lang="fr-CA" sz="1200" b="1" err="1"/>
              <a:t>our</a:t>
            </a:r>
            <a:r>
              <a:rPr lang="fr-CA" sz="1200" b="1"/>
              <a:t> clients</a:t>
            </a:r>
            <a:r>
              <a:rPr lang="fr-CA" sz="1200"/>
              <a:t>: </a:t>
            </a:r>
            <a:r>
              <a:rPr lang="en-US"/>
              <a:t>Through the CGI Client Global Insights, we provide a valuable global antenna by industry—based on facts, not hype—to benchmark best practices that lead to continuous </a:t>
            </a:r>
            <a:r>
              <a:rPr lang="en-GB"/>
              <a:t>improvement. </a:t>
            </a:r>
            <a:r>
              <a:rPr lang="en-US"/>
              <a:t>Our benchmarking data comes from a knowledge-base that reflects insights from 5,500 client organizations located in countries representing 82% of the world’s IT spend. </a:t>
            </a:r>
          </a:p>
          <a:p>
            <a:endParaRPr lang="fr-CA" sz="1200"/>
          </a:p>
          <a:p>
            <a:r>
              <a:rPr lang="en-CA" sz="1200" b="1"/>
              <a:t>Industry expertise at the local level: </a:t>
            </a:r>
            <a:r>
              <a:rPr lang="en-CA" sz="1200"/>
              <a:t>Through our focus on 10 industries and dozens of sub-industries, we provide local experts who understand clients’ industries and local business environment. These experts are supported by global insights coming from our network of industry-focused centers of excellence, emerging technology practices and global delivery centers, providing clients with applied innovation, clarity of accountability, and measurable results. </a:t>
            </a:r>
            <a:endParaRPr lang="fr-CA" sz="1200"/>
          </a:p>
          <a:p>
            <a:r>
              <a:rPr lang="en-US" sz="1200"/>
              <a:t> </a:t>
            </a:r>
            <a:endParaRPr lang="fr-CA" sz="1200"/>
          </a:p>
          <a:p>
            <a:r>
              <a:rPr lang="en-CA" sz="1200" b="1"/>
              <a:t>Intellectual Property built in collaboration with clients : </a:t>
            </a:r>
            <a:r>
              <a:rPr lang="en-GB" sz="1200"/>
              <a:t>CGI’s 170+ digital business solutions support </a:t>
            </a:r>
            <a:r>
              <a:rPr lang="en-CA" sz="1200"/>
              <a:t>our clients’ mission-critical business functions and accelerate their digital transformation. These industry and cross-industry solutions include digital-enabling software applications, reusable frameworks and innovative delivery methodologies such as Software as a Service.</a:t>
            </a:r>
            <a:endParaRPr lang="fr-CA" sz="1200"/>
          </a:p>
          <a:p>
            <a:r>
              <a:rPr lang="en-US" sz="1200"/>
              <a:t> </a:t>
            </a:r>
            <a:endParaRPr lang="fr-CA" sz="1200"/>
          </a:p>
          <a:p>
            <a:r>
              <a:rPr lang="en-CA" sz="1200" b="1"/>
              <a:t>Global delivery network focused on outcomes: </a:t>
            </a:r>
            <a:r>
              <a:rPr lang="en-CA" sz="1200"/>
              <a:t>At CGI, our best-fit global delivery model includes onshore, nearshore and offshore delivery centers that support client-proximity teams in accelerating clients’ transformation. With skilled resources operating under a common governance model, centers are strategically located throughout North America, Europe and Asia Pacific to provide the best mix of services configured to clients’ needs and preferences.</a:t>
            </a:r>
          </a:p>
          <a:p>
            <a:endParaRPr lang="en-US"/>
          </a:p>
        </p:txBody>
      </p:sp>
      <p:sp>
        <p:nvSpPr>
          <p:cNvPr id="4" name="Slide Number Placeholder 3"/>
          <p:cNvSpPr>
            <a:spLocks noGrp="1"/>
          </p:cNvSpPr>
          <p:nvPr>
            <p:ph type="sldNum" sz="quarter" idx="5"/>
          </p:nvPr>
        </p:nvSpPr>
        <p:spPr/>
        <p:txBody>
          <a:bodyPr/>
          <a:lstStyle/>
          <a:p>
            <a:fld id="{20B9C825-F38E-45BB-92C1-043DE61C9183}" type="slidenum">
              <a:rPr lang="en-CA" smtClean="0"/>
              <a:t>4</a:t>
            </a:fld>
            <a:endParaRPr lang="en-CA"/>
          </a:p>
        </p:txBody>
      </p:sp>
    </p:spTree>
    <p:extLst>
      <p:ext uri="{BB962C8B-B14F-4D97-AF65-F5344CB8AC3E}">
        <p14:creationId xmlns:p14="http://schemas.microsoft.com/office/powerpoint/2010/main" val="40676794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ad Only">
    <p:bg>
      <p:bgPr>
        <a:solidFill>
          <a:schemeClr val="tx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539E471-216A-F16D-9EED-678F84B8F90D}"/>
              </a:ext>
              <a:ext uri="{C183D7F6-B498-43B3-948B-1728B52AA6E4}">
                <adec:decorative xmlns:adec="http://schemas.microsoft.com/office/drawing/2017/decorative" val="1"/>
              </a:ext>
            </a:extLst>
          </p:cNvPr>
          <p:cNvSpPr>
            <a:spLocks noGrp="1"/>
          </p:cNvSpPr>
          <p:nvPr>
            <p:ph type="ftr" sz="quarter" idx="13"/>
          </p:nvPr>
        </p:nvSpPr>
        <p:spPr/>
        <p:txBody>
          <a:bodyPr/>
          <a:lstStyle/>
          <a:p>
            <a:endParaRPr lang="en-US" noProof="0"/>
          </a:p>
        </p:txBody>
      </p:sp>
      <p:sp>
        <p:nvSpPr>
          <p:cNvPr id="8" name="Slide Number Placeholder 7">
            <a:extLst>
              <a:ext uri="{FF2B5EF4-FFF2-40B4-BE49-F238E27FC236}">
                <a16:creationId xmlns:a16="http://schemas.microsoft.com/office/drawing/2014/main" id="{F005B678-1769-99EA-ECF6-E729115A540D}"/>
              </a:ext>
              <a:ext uri="{C183D7F6-B498-43B3-948B-1728B52AA6E4}">
                <adec:decorative xmlns:adec="http://schemas.microsoft.com/office/drawing/2017/decorative" val="1"/>
              </a:ext>
            </a:extLst>
          </p:cNvPr>
          <p:cNvSpPr>
            <a:spLocks noGrp="1"/>
          </p:cNvSpPr>
          <p:nvPr>
            <p:ph type="sldNum" sz="quarter" idx="12"/>
          </p:nvPr>
        </p:nvSpPr>
        <p:spPr/>
        <p:txBody>
          <a:bodyPr/>
          <a:lstStyle/>
          <a:p>
            <a:fld id="{525A3C56-E491-49B2-93F3-63532DF516BC}" type="slidenum">
              <a:rPr lang="en-US" noProof="0" smtClean="0"/>
              <a:pPr/>
              <a:t>‹#›</a:t>
            </a:fld>
            <a:endParaRPr lang="en-US" noProof="0"/>
          </a:p>
        </p:txBody>
      </p:sp>
      <p:sp>
        <p:nvSpPr>
          <p:cNvPr id="4" name="TextBox 3">
            <a:extLst>
              <a:ext uri="{FF2B5EF4-FFF2-40B4-BE49-F238E27FC236}">
                <a16:creationId xmlns:a16="http://schemas.microsoft.com/office/drawing/2014/main" id="{BCED8B9F-977E-4292-9524-3F0A97972769}"/>
              </a:ext>
            </a:extLst>
          </p:cNvPr>
          <p:cNvSpPr txBox="1"/>
          <p:nvPr userDrawn="1"/>
        </p:nvSpPr>
        <p:spPr>
          <a:xfrm>
            <a:off x="0" y="0"/>
            <a:ext cx="12192000" cy="6858000"/>
          </a:xfrm>
          <a:prstGeom prst="rect">
            <a:avLst/>
          </a:prstGeom>
          <a:solidFill>
            <a:srgbClr val="333333"/>
          </a:solidFill>
        </p:spPr>
        <p:txBody>
          <a:bodyPr vert="horz" wrap="square" lIns="0" tIns="0" rIns="0" bIns="0" rtlCol="0" anchor="ctr" anchorCtr="0">
            <a:normAutofit/>
          </a:bodyPr>
          <a:lstStyle/>
          <a:p>
            <a:pPr algn="ctr">
              <a:lnSpc>
                <a:spcPct val="80000"/>
              </a:lnSpc>
            </a:pPr>
            <a:r>
              <a:rPr lang="en-US" sz="16600">
                <a:solidFill>
                  <a:schemeClr val="bg1"/>
                </a:solidFill>
              </a:rPr>
              <a:t>Title &amp; agenda layouts</a:t>
            </a:r>
          </a:p>
        </p:txBody>
      </p:sp>
    </p:spTree>
    <p:extLst>
      <p:ext uri="{BB962C8B-B14F-4D97-AF65-F5344CB8AC3E}">
        <p14:creationId xmlns:p14="http://schemas.microsoft.com/office/powerpoint/2010/main" val="3075433104"/>
      </p:ext>
    </p:extLst>
  </p:cSld>
  <p:clrMapOvr>
    <a:masterClrMapping/>
  </p:clrMapOvr>
  <p:transition/>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ad Only 2">
    <p:bg>
      <p:bgPr>
        <a:solidFill>
          <a:schemeClr val="tx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539E471-216A-F16D-9EED-678F84B8F90D}"/>
              </a:ext>
              <a:ext uri="{C183D7F6-B498-43B3-948B-1728B52AA6E4}">
                <adec:decorative xmlns:adec="http://schemas.microsoft.com/office/drawing/2017/decorative" val="1"/>
              </a:ext>
            </a:extLst>
          </p:cNvPr>
          <p:cNvSpPr>
            <a:spLocks noGrp="1"/>
          </p:cNvSpPr>
          <p:nvPr>
            <p:ph type="ftr" sz="quarter" idx="13"/>
          </p:nvPr>
        </p:nvSpPr>
        <p:spPr/>
        <p:txBody>
          <a:bodyPr/>
          <a:lstStyle/>
          <a:p>
            <a:endParaRPr lang="en-US" noProof="0"/>
          </a:p>
        </p:txBody>
      </p:sp>
      <p:sp>
        <p:nvSpPr>
          <p:cNvPr id="8" name="Slide Number Placeholder 7">
            <a:extLst>
              <a:ext uri="{FF2B5EF4-FFF2-40B4-BE49-F238E27FC236}">
                <a16:creationId xmlns:a16="http://schemas.microsoft.com/office/drawing/2014/main" id="{F005B678-1769-99EA-ECF6-E729115A540D}"/>
              </a:ext>
              <a:ext uri="{C183D7F6-B498-43B3-948B-1728B52AA6E4}">
                <adec:decorative xmlns:adec="http://schemas.microsoft.com/office/drawing/2017/decorative" val="1"/>
              </a:ext>
            </a:extLst>
          </p:cNvPr>
          <p:cNvSpPr>
            <a:spLocks noGrp="1"/>
          </p:cNvSpPr>
          <p:nvPr>
            <p:ph type="sldNum" sz="quarter" idx="12"/>
          </p:nvPr>
        </p:nvSpPr>
        <p:spPr/>
        <p:txBody>
          <a:bodyPr/>
          <a:lstStyle/>
          <a:p>
            <a:fld id="{525A3C56-E491-49B2-93F3-63532DF516BC}" type="slidenum">
              <a:rPr lang="en-US" noProof="0" smtClean="0"/>
              <a:pPr/>
              <a:t>‹#›</a:t>
            </a:fld>
            <a:endParaRPr lang="en-US" noProof="0"/>
          </a:p>
        </p:txBody>
      </p:sp>
      <p:sp>
        <p:nvSpPr>
          <p:cNvPr id="4" name="TextBox 3">
            <a:extLst>
              <a:ext uri="{FF2B5EF4-FFF2-40B4-BE49-F238E27FC236}">
                <a16:creationId xmlns:a16="http://schemas.microsoft.com/office/drawing/2014/main" id="{BCED8B9F-977E-4292-9524-3F0A97972769}"/>
              </a:ext>
            </a:extLst>
          </p:cNvPr>
          <p:cNvSpPr txBox="1"/>
          <p:nvPr userDrawn="1"/>
        </p:nvSpPr>
        <p:spPr>
          <a:xfrm>
            <a:off x="0" y="0"/>
            <a:ext cx="12192000" cy="6858000"/>
          </a:xfrm>
          <a:prstGeom prst="rect">
            <a:avLst/>
          </a:prstGeom>
          <a:solidFill>
            <a:srgbClr val="333333"/>
          </a:solidFill>
        </p:spPr>
        <p:txBody>
          <a:bodyPr vert="horz" wrap="square" lIns="0" tIns="0" rIns="0" bIns="0" rtlCol="0" anchor="ctr" anchorCtr="0">
            <a:normAutofit/>
          </a:bodyPr>
          <a:lstStyle/>
          <a:p>
            <a:pPr algn="ctr"/>
            <a:r>
              <a:rPr lang="en-US" sz="16600" noProof="0">
                <a:solidFill>
                  <a:schemeClr val="bg1"/>
                </a:solidFill>
              </a:rPr>
              <a:t>Content</a:t>
            </a:r>
            <a:br>
              <a:rPr lang="en-US" sz="16600" noProof="0">
                <a:solidFill>
                  <a:schemeClr val="bg1"/>
                </a:solidFill>
              </a:rPr>
            </a:br>
            <a:r>
              <a:rPr lang="en-US" sz="16600" noProof="0">
                <a:solidFill>
                  <a:schemeClr val="bg1"/>
                </a:solidFill>
              </a:rPr>
              <a:t>layouts</a:t>
            </a:r>
            <a:endParaRPr lang="en-US" sz="16600">
              <a:solidFill>
                <a:schemeClr val="bg1"/>
              </a:solidFill>
            </a:endParaRPr>
          </a:p>
        </p:txBody>
      </p:sp>
    </p:spTree>
    <p:extLst>
      <p:ext uri="{BB962C8B-B14F-4D97-AF65-F5344CB8AC3E}">
        <p14:creationId xmlns:p14="http://schemas.microsoft.com/office/powerpoint/2010/main" val="3096695318"/>
      </p:ext>
    </p:extLst>
  </p:cSld>
  <p:clrMapOvr>
    <a:masterClrMapping/>
  </p:clrMapOvr>
  <p:transition/>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9D62D33-9FEA-F269-5FD5-7B5DB87AA0AE}"/>
              </a:ext>
            </a:extLst>
          </p:cNvPr>
          <p:cNvSpPr>
            <a:spLocks noGrp="1"/>
          </p:cNvSpPr>
          <p:nvPr>
            <p:ph type="title" hasCustomPrompt="1"/>
          </p:nvPr>
        </p:nvSpPr>
        <p:spPr/>
        <p:txBody>
          <a:bodyPr/>
          <a:lstStyle/>
          <a:p>
            <a:r>
              <a:rPr lang="en-US"/>
              <a:t>Standard content slide – click to add title</a:t>
            </a:r>
          </a:p>
        </p:txBody>
      </p:sp>
      <p:sp>
        <p:nvSpPr>
          <p:cNvPr id="5" name="Content Placeholder 20">
            <a:extLst>
              <a:ext uri="{FF2B5EF4-FFF2-40B4-BE49-F238E27FC236}">
                <a16:creationId xmlns:a16="http://schemas.microsoft.com/office/drawing/2014/main" id="{6A54173B-8497-A140-8F24-1AF3E1B758D8}"/>
              </a:ext>
            </a:extLst>
          </p:cNvPr>
          <p:cNvSpPr>
            <a:spLocks noGrp="1"/>
          </p:cNvSpPr>
          <p:nvPr>
            <p:ph sz="quarter" idx="17" hasCustomPrompt="1"/>
          </p:nvPr>
        </p:nvSpPr>
        <p:spPr>
          <a:xfrm>
            <a:off x="766763" y="1527176"/>
            <a:ext cx="10658475" cy="4565650"/>
          </a:xfrm>
          <a:prstGeom prst="rect">
            <a:avLst/>
          </a:prstGeom>
        </p:spPr>
        <p:txBody>
          <a:bodyPr lIns="0" tIns="0" rIns="0" bIns="0">
            <a:noAutofit/>
          </a:bodyPr>
          <a:lstStyle>
            <a:lvl1pPr marL="0" indent="0">
              <a:spcBef>
                <a:spcPts val="500"/>
              </a:spcBef>
              <a:buClr>
                <a:schemeClr val="tx1"/>
              </a:buClr>
              <a:buSzPct val="110000"/>
              <a:buFont typeface="Arial" pitchFamily="34" charset="0"/>
              <a:buNone/>
              <a:defRPr sz="2000">
                <a:solidFill>
                  <a:schemeClr val="tx1"/>
                </a:solidFill>
                <a:latin typeface="+mn-lt"/>
              </a:defRPr>
            </a:lvl1pPr>
            <a:lvl2pPr marL="263525" indent="-263525">
              <a:spcBef>
                <a:spcPts val="500"/>
              </a:spcBef>
              <a:buClr>
                <a:schemeClr val="tx1"/>
              </a:buClr>
              <a:buSzPct val="110000"/>
              <a:buFont typeface="Arial" pitchFamily="34" charset="0"/>
              <a:buChar char="•"/>
              <a:defRPr sz="2000" baseline="0">
                <a:solidFill>
                  <a:schemeClr val="tx1"/>
                </a:solidFill>
                <a:latin typeface="Arial" pitchFamily="34" charset="0"/>
              </a:defRPr>
            </a:lvl2pPr>
            <a:lvl3pPr marL="536575" indent="-273050">
              <a:spcBef>
                <a:spcPts val="500"/>
              </a:spcBef>
              <a:buClr>
                <a:schemeClr val="tx1"/>
              </a:buClr>
              <a:buSzTx/>
              <a:buFont typeface="Calibri" panose="020F0502020204030204" pitchFamily="34" charset="0"/>
              <a:buChar char="–"/>
              <a:defRPr sz="1800">
                <a:solidFill>
                  <a:schemeClr val="tx1"/>
                </a:solidFill>
                <a:latin typeface="Arial" pitchFamily="34" charset="0"/>
              </a:defRPr>
            </a:lvl3pPr>
            <a:lvl4pPr marL="811213" indent="-274638">
              <a:spcBef>
                <a:spcPts val="500"/>
              </a:spcBef>
              <a:buClr>
                <a:schemeClr val="tx1"/>
              </a:buClr>
              <a:buSzPct val="100000"/>
              <a:buFont typeface="Wingdings" pitchFamily="2" charset="2"/>
              <a:buChar char="§"/>
              <a:defRPr sz="1600">
                <a:solidFill>
                  <a:schemeClr val="tx1"/>
                </a:solidFill>
                <a:latin typeface="Arial" pitchFamily="34" charset="0"/>
              </a:defRPr>
            </a:lvl4pPr>
            <a:lvl5pPr marL="1074738" indent="-263525">
              <a:spcBef>
                <a:spcPts val="500"/>
              </a:spcBef>
              <a:buClr>
                <a:schemeClr val="tx1"/>
              </a:buClr>
              <a:buSzPct val="100000"/>
              <a:buFont typeface="Courier New" panose="02070309020205020404" pitchFamily="49" charset="0"/>
              <a:buChar char="o"/>
              <a:defRPr sz="1400">
                <a:solidFill>
                  <a:schemeClr val="tx1"/>
                </a:solidFill>
                <a:latin typeface="Arial" pitchFamily="34" charset="0"/>
              </a:defRPr>
            </a:lvl5pPr>
            <a:lvl6pPr marL="1136650" indent="-215900">
              <a:spcBef>
                <a:spcPts val="500"/>
              </a:spcBef>
              <a:buClr>
                <a:schemeClr val="accent1"/>
              </a:buClr>
              <a:buFont typeface="Verdana" pitchFamily="34" charset="0"/>
              <a:buChar char="•"/>
              <a:defRPr sz="1400" baseline="0">
                <a:solidFill>
                  <a:schemeClr val="tx1"/>
                </a:solidFill>
              </a:defRPr>
            </a:lvl6pPr>
            <a:lvl7pPr marL="1343025" indent="-228600">
              <a:spcBef>
                <a:spcPts val="500"/>
              </a:spcBef>
              <a:buClr>
                <a:schemeClr val="tx1">
                  <a:lumMod val="60000"/>
                  <a:lumOff val="40000"/>
                </a:schemeClr>
              </a:buClr>
              <a:buFont typeface="Verdana" pitchFamily="34" charset="0"/>
              <a:buChar char="•"/>
              <a:defRPr sz="1400" baseline="0">
                <a:solidFill>
                  <a:schemeClr val="tx1"/>
                </a:solidFill>
              </a:defRPr>
            </a:lvl7pPr>
          </a:lstStyle>
          <a:p>
            <a:pPr lvl="0"/>
            <a:r>
              <a:rPr lang="en-US" noProof="0"/>
              <a:t>Click to add text or select an icon to insert associated content (i.e., table, chart, picture or video). Images and video are available to download from brand.cgi.com.</a:t>
            </a:r>
          </a:p>
          <a:p>
            <a:pPr lvl="0"/>
            <a:endParaRPr lang="en-US" noProof="0"/>
          </a:p>
        </p:txBody>
      </p:sp>
      <p:sp>
        <p:nvSpPr>
          <p:cNvPr id="6" name="Footer Placeholder 5">
            <a:extLst>
              <a:ext uri="{FF2B5EF4-FFF2-40B4-BE49-F238E27FC236}">
                <a16:creationId xmlns:a16="http://schemas.microsoft.com/office/drawing/2014/main" id="{3D76CFA5-EB83-A561-2284-3D83107B5542}"/>
              </a:ext>
              <a:ext uri="{C183D7F6-B498-43B3-948B-1728B52AA6E4}">
                <adec:decorative xmlns:adec="http://schemas.microsoft.com/office/drawing/2017/decorative" val="1"/>
              </a:ext>
            </a:extLst>
          </p:cNvPr>
          <p:cNvSpPr>
            <a:spLocks noGrp="1"/>
          </p:cNvSpPr>
          <p:nvPr>
            <p:ph type="ftr" sz="quarter" idx="20"/>
          </p:nvPr>
        </p:nvSpPr>
        <p:spPr>
          <a:xfrm>
            <a:off x="4038600" y="6965950"/>
            <a:ext cx="4114800" cy="137160"/>
          </a:xfrm>
        </p:spPr>
        <p:txBody>
          <a:bodyPr/>
          <a:lstStyle/>
          <a:p>
            <a:endParaRPr lang="en-US" noProof="0"/>
          </a:p>
        </p:txBody>
      </p:sp>
      <p:sp>
        <p:nvSpPr>
          <p:cNvPr id="2" name="Slide Number Placeholder 2">
            <a:extLst>
              <a:ext uri="{FF2B5EF4-FFF2-40B4-BE49-F238E27FC236}">
                <a16:creationId xmlns:a16="http://schemas.microsoft.com/office/drawing/2014/main" id="{A9D43B2A-0634-FFFC-5993-893162DDF73C}"/>
              </a:ext>
              <a:ext uri="{C183D7F6-B498-43B3-948B-1728B52AA6E4}">
                <adec:decorative xmlns:adec="http://schemas.microsoft.com/office/drawing/2017/decorative" val="1"/>
              </a:ext>
            </a:extLst>
          </p:cNvPr>
          <p:cNvSpPr>
            <a:spLocks noGrp="1"/>
          </p:cNvSpPr>
          <p:nvPr>
            <p:ph type="sldNum" sz="quarter" idx="10"/>
          </p:nvPr>
        </p:nvSpPr>
        <p:spPr>
          <a:xfrm>
            <a:off x="11163034" y="6965950"/>
            <a:ext cx="261660" cy="137160"/>
          </a:xfrm>
        </p:spPr>
        <p:txBody>
          <a:bodyPr>
            <a:noAutofit/>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1492242005"/>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 footer">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0D54BB2-D6CB-0180-A851-A5A81129AE1E}"/>
              </a:ext>
            </a:extLst>
          </p:cNvPr>
          <p:cNvSpPr>
            <a:spLocks noGrp="1"/>
          </p:cNvSpPr>
          <p:nvPr>
            <p:ph type="title" hasCustomPrompt="1"/>
          </p:nvPr>
        </p:nvSpPr>
        <p:spPr/>
        <p:txBody>
          <a:bodyPr/>
          <a:lstStyle/>
          <a:p>
            <a:r>
              <a:rPr lang="en-US"/>
              <a:t>Content slide with footer – click to add title</a:t>
            </a:r>
          </a:p>
        </p:txBody>
      </p:sp>
      <p:sp>
        <p:nvSpPr>
          <p:cNvPr id="11" name="Content Placeholder 20">
            <a:extLst>
              <a:ext uri="{FF2B5EF4-FFF2-40B4-BE49-F238E27FC236}">
                <a16:creationId xmlns:a16="http://schemas.microsoft.com/office/drawing/2014/main" id="{664288B6-E25D-149D-CA4E-3AC4D89126D2}"/>
              </a:ext>
            </a:extLst>
          </p:cNvPr>
          <p:cNvSpPr>
            <a:spLocks noGrp="1"/>
          </p:cNvSpPr>
          <p:nvPr>
            <p:ph sz="quarter" idx="17" hasCustomPrompt="1"/>
          </p:nvPr>
        </p:nvSpPr>
        <p:spPr>
          <a:xfrm>
            <a:off x="766763" y="1527047"/>
            <a:ext cx="10658475" cy="3520440"/>
          </a:xfrm>
          <a:prstGeom prst="rect">
            <a:avLst/>
          </a:prstGeom>
        </p:spPr>
        <p:txBody>
          <a:bodyPr lIns="0" tIns="0" rIns="0" bIns="0">
            <a:noAutofit/>
          </a:bodyPr>
          <a:lstStyle>
            <a:lvl1pPr marL="0" indent="0">
              <a:spcBef>
                <a:spcPts val="500"/>
              </a:spcBef>
              <a:buClr>
                <a:schemeClr val="tx1"/>
              </a:buClr>
              <a:buSzPct val="110000"/>
              <a:buFont typeface="Arial" pitchFamily="34" charset="0"/>
              <a:buNone/>
              <a:defRPr sz="2000">
                <a:solidFill>
                  <a:schemeClr val="tx1"/>
                </a:solidFill>
                <a:latin typeface="Arial" pitchFamily="34" charset="0"/>
              </a:defRPr>
            </a:lvl1pPr>
            <a:lvl2pPr marL="263525" indent="-263525">
              <a:spcBef>
                <a:spcPts val="500"/>
              </a:spcBef>
              <a:buClr>
                <a:schemeClr val="tx1"/>
              </a:buClr>
              <a:buSzPct val="110000"/>
              <a:buFont typeface="Arial" pitchFamily="34" charset="0"/>
              <a:buChar char="•"/>
              <a:defRPr sz="2000" baseline="0">
                <a:solidFill>
                  <a:schemeClr val="tx1"/>
                </a:solidFill>
                <a:latin typeface="Arial" pitchFamily="34" charset="0"/>
              </a:defRPr>
            </a:lvl2pPr>
            <a:lvl3pPr marL="536575" indent="-273050">
              <a:spcBef>
                <a:spcPts val="500"/>
              </a:spcBef>
              <a:buClr>
                <a:schemeClr val="tx1"/>
              </a:buClr>
              <a:buSzTx/>
              <a:buFont typeface="Calibri" panose="020F0502020204030204" pitchFamily="34" charset="0"/>
              <a:buChar char="–"/>
              <a:defRPr sz="1800">
                <a:solidFill>
                  <a:schemeClr val="tx1"/>
                </a:solidFill>
                <a:latin typeface="Arial" pitchFamily="34" charset="0"/>
              </a:defRPr>
            </a:lvl3pPr>
            <a:lvl4pPr marL="811213" indent="-274638">
              <a:spcBef>
                <a:spcPts val="500"/>
              </a:spcBef>
              <a:buClr>
                <a:schemeClr val="tx1"/>
              </a:buClr>
              <a:buSzPct val="100000"/>
              <a:buFont typeface="Wingdings" pitchFamily="2" charset="2"/>
              <a:buChar char="§"/>
              <a:defRPr sz="1600">
                <a:solidFill>
                  <a:schemeClr val="tx1"/>
                </a:solidFill>
                <a:latin typeface="Arial" pitchFamily="34" charset="0"/>
              </a:defRPr>
            </a:lvl4pPr>
            <a:lvl5pPr marL="1074738" indent="-263525">
              <a:spcBef>
                <a:spcPts val="500"/>
              </a:spcBef>
              <a:buClr>
                <a:schemeClr val="tx1"/>
              </a:buClr>
              <a:buSzPct val="100000"/>
              <a:buFont typeface="Courier New" panose="02070309020205020404" pitchFamily="49" charset="0"/>
              <a:buChar char="o"/>
              <a:defRPr sz="1400">
                <a:solidFill>
                  <a:schemeClr val="tx1"/>
                </a:solidFill>
                <a:latin typeface="Arial" pitchFamily="34" charset="0"/>
              </a:defRPr>
            </a:lvl5pPr>
            <a:lvl6pPr marL="1136650" indent="-215900">
              <a:spcBef>
                <a:spcPts val="500"/>
              </a:spcBef>
              <a:buClr>
                <a:schemeClr val="accent1"/>
              </a:buClr>
              <a:buFont typeface="Verdana" pitchFamily="34" charset="0"/>
              <a:buChar char="•"/>
              <a:defRPr sz="1400" baseline="0">
                <a:solidFill>
                  <a:schemeClr val="tx1"/>
                </a:solidFill>
              </a:defRPr>
            </a:lvl6pPr>
            <a:lvl7pPr marL="1343025" indent="-228600">
              <a:spcBef>
                <a:spcPts val="500"/>
              </a:spcBef>
              <a:buClr>
                <a:schemeClr val="tx1">
                  <a:lumMod val="60000"/>
                  <a:lumOff val="40000"/>
                </a:schemeClr>
              </a:buClr>
              <a:buFont typeface="Verdana" pitchFamily="34" charset="0"/>
              <a:buChar char="•"/>
              <a:defRPr sz="1400" baseline="0">
                <a:solidFill>
                  <a:schemeClr val="tx1"/>
                </a:solidFill>
              </a:defRPr>
            </a:lvl7pPr>
          </a:lstStyle>
          <a:p>
            <a:pPr lvl="0"/>
            <a:r>
              <a:rPr lang="en-US" noProof="0"/>
              <a:t>Click to add text or select an icon to insert associated content (i.e., table, chart, picture or video). Images and video are available to download from brand.cgi.com.</a:t>
            </a:r>
          </a:p>
          <a:p>
            <a:pPr lvl="0"/>
            <a:endParaRPr lang="en-US" noProof="0"/>
          </a:p>
        </p:txBody>
      </p:sp>
      <p:sp>
        <p:nvSpPr>
          <p:cNvPr id="10" name="Text Placeholder 9">
            <a:extLst>
              <a:ext uri="{FF2B5EF4-FFF2-40B4-BE49-F238E27FC236}">
                <a16:creationId xmlns:a16="http://schemas.microsoft.com/office/drawing/2014/main" id="{E70BE596-BF62-6182-8D96-2B94A0B6D54A}"/>
              </a:ext>
            </a:extLst>
          </p:cNvPr>
          <p:cNvSpPr>
            <a:spLocks noGrp="1"/>
          </p:cNvSpPr>
          <p:nvPr>
            <p:ph type="body" sz="quarter" idx="19"/>
          </p:nvPr>
        </p:nvSpPr>
        <p:spPr>
          <a:xfrm>
            <a:off x="768096" y="5349240"/>
            <a:ext cx="10661904" cy="740664"/>
          </a:xfrm>
          <a:prstGeom prst="rect">
            <a:avLst/>
          </a:prstGeom>
        </p:spPr>
        <p:txBody>
          <a:bodyPr lIns="0" tIns="0" rIns="0" bIns="0"/>
          <a:lstStyle>
            <a:lvl1pPr marL="0" indent="0">
              <a:buNone/>
              <a:defRPr sz="1800" b="0"/>
            </a:lvl1pPr>
            <a:lvl2pPr marL="457200" indent="0">
              <a:buNone/>
              <a:defRPr sz="1800"/>
            </a:lvl2pPr>
            <a:lvl3pPr>
              <a:defRPr sz="1800"/>
            </a:lvl3pPr>
            <a:lvl4pPr>
              <a:defRPr sz="1800"/>
            </a:lvl4pPr>
            <a:lvl5pPr>
              <a:defRPr sz="1800"/>
            </a:lvl5pPr>
          </a:lstStyle>
          <a:p>
            <a:pPr lvl="0"/>
            <a:r>
              <a:rPr lang="en-US" noProof="0"/>
              <a:t>Click to edit Master text styles</a:t>
            </a:r>
          </a:p>
        </p:txBody>
      </p:sp>
      <p:sp>
        <p:nvSpPr>
          <p:cNvPr id="2" name="Footer Placeholder 1">
            <a:extLst>
              <a:ext uri="{FF2B5EF4-FFF2-40B4-BE49-F238E27FC236}">
                <a16:creationId xmlns:a16="http://schemas.microsoft.com/office/drawing/2014/main" id="{AE37A9F4-ACBC-2D14-03AD-EF4062476585}"/>
              </a:ext>
              <a:ext uri="{C183D7F6-B498-43B3-948B-1728B52AA6E4}">
                <adec:decorative xmlns:adec="http://schemas.microsoft.com/office/drawing/2017/decorative" val="1"/>
              </a:ext>
            </a:extLst>
          </p:cNvPr>
          <p:cNvSpPr>
            <a:spLocks noGrp="1"/>
          </p:cNvSpPr>
          <p:nvPr>
            <p:ph type="ftr" sz="quarter" idx="23"/>
          </p:nvPr>
        </p:nvSpPr>
        <p:spPr/>
        <p:txBody>
          <a:bodyPr/>
          <a:lstStyle/>
          <a:p>
            <a:endParaRPr lang="en-US" noProof="0"/>
          </a:p>
        </p:txBody>
      </p:sp>
      <p:sp>
        <p:nvSpPr>
          <p:cNvPr id="9" name="Slide Number Placeholder 8">
            <a:extLst>
              <a:ext uri="{FF2B5EF4-FFF2-40B4-BE49-F238E27FC236}">
                <a16:creationId xmlns:a16="http://schemas.microsoft.com/office/drawing/2014/main" id="{B30F9A04-27DF-54AE-C277-3B57C1FF6E6C}"/>
              </a:ext>
              <a:ext uri="{C183D7F6-B498-43B3-948B-1728B52AA6E4}">
                <adec:decorative xmlns:adec="http://schemas.microsoft.com/office/drawing/2017/decorative" val="1"/>
              </a:ext>
            </a:extLst>
          </p:cNvPr>
          <p:cNvSpPr>
            <a:spLocks noGrp="1"/>
          </p:cNvSpPr>
          <p:nvPr>
            <p:ph type="sldNum" sz="quarter" idx="22"/>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224915516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 lower subtitle/headin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DE9C16F-4BA6-5D28-1408-BCF6059A4050}"/>
              </a:ext>
            </a:extLst>
          </p:cNvPr>
          <p:cNvSpPr>
            <a:spLocks noGrp="1"/>
          </p:cNvSpPr>
          <p:nvPr>
            <p:ph type="title" hasCustomPrompt="1"/>
          </p:nvPr>
        </p:nvSpPr>
        <p:spPr/>
        <p:txBody>
          <a:bodyPr/>
          <a:lstStyle/>
          <a:p>
            <a:r>
              <a:rPr lang="en-US"/>
              <a:t>Content slide with lower subtitle/heading – click to add title</a:t>
            </a:r>
          </a:p>
        </p:txBody>
      </p:sp>
      <p:sp>
        <p:nvSpPr>
          <p:cNvPr id="4" name="Subtitle Placeholder 14">
            <a:extLst>
              <a:ext uri="{FF2B5EF4-FFF2-40B4-BE49-F238E27FC236}">
                <a16:creationId xmlns:a16="http://schemas.microsoft.com/office/drawing/2014/main" id="{9950F591-6698-174F-81A5-43CD769B1073}"/>
              </a:ext>
            </a:extLst>
          </p:cNvPr>
          <p:cNvSpPr>
            <a:spLocks noGrp="1"/>
          </p:cNvSpPr>
          <p:nvPr>
            <p:ph idx="1" hasCustomPrompt="1"/>
          </p:nvPr>
        </p:nvSpPr>
        <p:spPr>
          <a:xfrm>
            <a:off x="766763" y="1212865"/>
            <a:ext cx="10658475" cy="823059"/>
          </a:xfrm>
          <a:prstGeom prst="rect">
            <a:avLst/>
          </a:prstGeom>
        </p:spPr>
        <p:txBody>
          <a:bodyPr lIns="0" tIns="0" rIns="0" bIns="0">
            <a:noAutofit/>
          </a:bodyPr>
          <a:lstStyle>
            <a:lvl1pPr marL="0" indent="0">
              <a:spcBef>
                <a:spcPts val="600"/>
              </a:spcBef>
              <a:buSzPct val="120000"/>
              <a:buFont typeface="Arial" pitchFamily="34" charset="0"/>
              <a:buNone/>
              <a:defRPr sz="2000" baseline="0">
                <a:solidFill>
                  <a:schemeClr val="tx1"/>
                </a:solidFill>
                <a:latin typeface="+mn-lt"/>
              </a:defRPr>
            </a:lvl1pPr>
            <a:lvl2pPr marL="273050" indent="-265113">
              <a:spcBef>
                <a:spcPts val="600"/>
              </a:spcBef>
              <a:buClr>
                <a:schemeClr val="tx2"/>
              </a:buClr>
              <a:buSzPct val="120000"/>
              <a:buFont typeface="Verdana" pitchFamily="34" charset="0"/>
              <a:buChar char="•"/>
              <a:defRPr sz="1600">
                <a:solidFill>
                  <a:schemeClr val="tx1"/>
                </a:solidFill>
              </a:defRPr>
            </a:lvl2pPr>
            <a:lvl3pPr marL="631825" indent="-216000">
              <a:spcBef>
                <a:spcPts val="600"/>
              </a:spcBef>
              <a:buFont typeface="Verdana" pitchFamily="34" charset="0"/>
              <a:buChar char="−"/>
              <a:defRPr sz="1600">
                <a:solidFill>
                  <a:schemeClr val="tx1"/>
                </a:solidFill>
              </a:defRPr>
            </a:lvl3pPr>
            <a:lvl4pPr marL="804863" indent="-216000">
              <a:spcBef>
                <a:spcPts val="600"/>
              </a:spcBef>
              <a:buFont typeface="Verdana" pitchFamily="34" charset="0"/>
              <a:buChar char="−"/>
              <a:defRPr sz="1400">
                <a:solidFill>
                  <a:schemeClr val="tx1"/>
                </a:solidFill>
              </a:defRPr>
            </a:lvl4pPr>
            <a:lvl5pPr marL="977900" indent="-216000">
              <a:spcBef>
                <a:spcPts val="600"/>
              </a:spcBef>
              <a:buFont typeface="Arial" pitchFamily="34" charset="0"/>
              <a:buChar char="-"/>
              <a:defRPr sz="1400">
                <a:solidFill>
                  <a:schemeClr val="tx1"/>
                </a:solidFill>
              </a:defRPr>
            </a:lvl5pPr>
            <a:lvl6pPr marL="871538" indent="-174625">
              <a:spcBef>
                <a:spcPts val="600"/>
              </a:spcBef>
              <a:defRPr sz="1400"/>
            </a:lvl6pPr>
            <a:lvl7pPr marL="1168400" indent="-216000">
              <a:spcBef>
                <a:spcPts val="600"/>
              </a:spcBef>
              <a:defRPr sz="1400">
                <a:solidFill>
                  <a:schemeClr val="tx1"/>
                </a:solidFill>
              </a:defRPr>
            </a:lvl7pPr>
          </a:lstStyle>
          <a:p>
            <a:pPr lvl="0"/>
            <a:r>
              <a:rPr lang="en-US" noProof="0"/>
              <a:t>Click to add subtitle (align top) or content heading (align bottom)</a:t>
            </a:r>
          </a:p>
        </p:txBody>
      </p:sp>
      <p:sp>
        <p:nvSpPr>
          <p:cNvPr id="8" name="Content Placeholder 20">
            <a:extLst>
              <a:ext uri="{FF2B5EF4-FFF2-40B4-BE49-F238E27FC236}">
                <a16:creationId xmlns:a16="http://schemas.microsoft.com/office/drawing/2014/main" id="{52F090BE-320E-CCD3-7735-A8BD8CFEC4F9}"/>
              </a:ext>
            </a:extLst>
          </p:cNvPr>
          <p:cNvSpPr>
            <a:spLocks noGrp="1"/>
          </p:cNvSpPr>
          <p:nvPr>
            <p:ph sz="quarter" idx="17" hasCustomPrompt="1"/>
          </p:nvPr>
        </p:nvSpPr>
        <p:spPr>
          <a:xfrm>
            <a:off x="766763" y="2052242"/>
            <a:ext cx="10658475" cy="4040584"/>
          </a:xfrm>
          <a:prstGeom prst="rect">
            <a:avLst/>
          </a:prstGeom>
        </p:spPr>
        <p:txBody>
          <a:bodyPr lIns="0" tIns="0" rIns="0" bIns="0">
            <a:noAutofit/>
          </a:bodyPr>
          <a:lstStyle>
            <a:lvl1pPr marL="0" indent="0">
              <a:spcBef>
                <a:spcPts val="500"/>
              </a:spcBef>
              <a:buClr>
                <a:schemeClr val="tx1"/>
              </a:buClr>
              <a:buSzPct val="110000"/>
              <a:buFont typeface="Arial" pitchFamily="34" charset="0"/>
              <a:buNone/>
              <a:defRPr sz="2000">
                <a:solidFill>
                  <a:schemeClr val="tx1"/>
                </a:solidFill>
                <a:latin typeface="+mn-lt"/>
              </a:defRPr>
            </a:lvl1pPr>
            <a:lvl2pPr marL="263525" indent="-263525">
              <a:spcBef>
                <a:spcPts val="500"/>
              </a:spcBef>
              <a:buClr>
                <a:schemeClr val="tx1"/>
              </a:buClr>
              <a:buSzPct val="110000"/>
              <a:buFont typeface="Arial" pitchFamily="34" charset="0"/>
              <a:buChar char="•"/>
              <a:defRPr sz="2000" baseline="0">
                <a:solidFill>
                  <a:schemeClr val="tx1"/>
                </a:solidFill>
                <a:latin typeface="Arial" pitchFamily="34" charset="0"/>
              </a:defRPr>
            </a:lvl2pPr>
            <a:lvl3pPr marL="536575" indent="-273050">
              <a:spcBef>
                <a:spcPts val="500"/>
              </a:spcBef>
              <a:buClr>
                <a:schemeClr val="tx1"/>
              </a:buClr>
              <a:buSzTx/>
              <a:buFont typeface="Calibri" panose="020F0502020204030204" pitchFamily="34" charset="0"/>
              <a:buChar char="–"/>
              <a:defRPr sz="1800">
                <a:solidFill>
                  <a:schemeClr val="tx1"/>
                </a:solidFill>
                <a:latin typeface="Arial" pitchFamily="34" charset="0"/>
              </a:defRPr>
            </a:lvl3pPr>
            <a:lvl4pPr marL="811213" indent="-274638">
              <a:spcBef>
                <a:spcPts val="500"/>
              </a:spcBef>
              <a:buClr>
                <a:schemeClr val="tx1"/>
              </a:buClr>
              <a:buSzPct val="100000"/>
              <a:buFont typeface="Wingdings" pitchFamily="2" charset="2"/>
              <a:buChar char="§"/>
              <a:defRPr sz="1600">
                <a:solidFill>
                  <a:schemeClr val="tx1"/>
                </a:solidFill>
                <a:latin typeface="Arial" pitchFamily="34" charset="0"/>
              </a:defRPr>
            </a:lvl4pPr>
            <a:lvl5pPr marL="1074738" indent="-263525">
              <a:spcBef>
                <a:spcPts val="500"/>
              </a:spcBef>
              <a:buClr>
                <a:schemeClr val="tx1"/>
              </a:buClr>
              <a:buSzPct val="100000"/>
              <a:buFont typeface="Courier New" panose="02070309020205020404" pitchFamily="49" charset="0"/>
              <a:buChar char="o"/>
              <a:defRPr sz="1400">
                <a:solidFill>
                  <a:schemeClr val="tx1"/>
                </a:solidFill>
                <a:latin typeface="Arial" pitchFamily="34" charset="0"/>
              </a:defRPr>
            </a:lvl5pPr>
            <a:lvl6pPr marL="1136650" indent="-215900">
              <a:spcBef>
                <a:spcPts val="500"/>
              </a:spcBef>
              <a:buClr>
                <a:schemeClr val="accent1"/>
              </a:buClr>
              <a:buFont typeface="Verdana" pitchFamily="34" charset="0"/>
              <a:buChar char="•"/>
              <a:defRPr sz="1400" baseline="0">
                <a:solidFill>
                  <a:schemeClr val="tx1"/>
                </a:solidFill>
              </a:defRPr>
            </a:lvl6pPr>
            <a:lvl7pPr marL="1343025" indent="-228600">
              <a:spcBef>
                <a:spcPts val="500"/>
              </a:spcBef>
              <a:buClr>
                <a:schemeClr val="tx1">
                  <a:lumMod val="60000"/>
                  <a:lumOff val="40000"/>
                </a:schemeClr>
              </a:buClr>
              <a:buFont typeface="Verdana" pitchFamily="34" charset="0"/>
              <a:buChar char="•"/>
              <a:defRPr sz="1400" baseline="0">
                <a:solidFill>
                  <a:schemeClr val="tx1"/>
                </a:solidFill>
              </a:defRPr>
            </a:lvl7pPr>
          </a:lstStyle>
          <a:p>
            <a:pPr lvl="0"/>
            <a:r>
              <a:rPr lang="en-US" noProof="0"/>
              <a:t>Click to add text or select an icon to insert associated content (i.e., table, chart, picture or video). Images and video are available to download from brand.cgi.com.</a:t>
            </a:r>
          </a:p>
          <a:p>
            <a:pPr lvl="0"/>
            <a:endParaRPr lang="en-US" noProof="0"/>
          </a:p>
        </p:txBody>
      </p:sp>
      <p:sp>
        <p:nvSpPr>
          <p:cNvPr id="2" name="Footer Placeholder 1">
            <a:extLst>
              <a:ext uri="{FF2B5EF4-FFF2-40B4-BE49-F238E27FC236}">
                <a16:creationId xmlns:a16="http://schemas.microsoft.com/office/drawing/2014/main" id="{B0EA9CA5-1476-F2C7-DB96-5E3787A7DB20}"/>
              </a:ext>
              <a:ext uri="{C183D7F6-B498-43B3-948B-1728B52AA6E4}">
                <adec:decorative xmlns:adec="http://schemas.microsoft.com/office/drawing/2017/decorative" val="1"/>
              </a:ext>
            </a:extLst>
          </p:cNvPr>
          <p:cNvSpPr>
            <a:spLocks noGrp="1"/>
          </p:cNvSpPr>
          <p:nvPr>
            <p:ph type="ftr" sz="quarter" idx="21"/>
          </p:nvPr>
        </p:nvSpPr>
        <p:spPr/>
        <p:txBody>
          <a:bodyPr/>
          <a:lstStyle/>
          <a:p>
            <a:endParaRPr lang="en-US" noProof="0"/>
          </a:p>
        </p:txBody>
      </p:sp>
      <p:sp>
        <p:nvSpPr>
          <p:cNvPr id="12" name="Slide Number Placeholder 11">
            <a:extLst>
              <a:ext uri="{FF2B5EF4-FFF2-40B4-BE49-F238E27FC236}">
                <a16:creationId xmlns:a16="http://schemas.microsoft.com/office/drawing/2014/main" id="{A056D98B-D0D7-47C9-A401-01F5D11D1E96}"/>
              </a:ext>
              <a:ext uri="{C183D7F6-B498-43B3-948B-1728B52AA6E4}">
                <adec:decorative xmlns:adec="http://schemas.microsoft.com/office/drawing/2017/decorative" val="1"/>
              </a:ext>
            </a:extLst>
          </p:cNvPr>
          <p:cNvSpPr>
            <a:spLocks noGrp="1"/>
          </p:cNvSpPr>
          <p:nvPr>
            <p:ph type="sldNum" sz="quarter" idx="20"/>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2213173008"/>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 top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28F1887-46C2-764B-CD62-2CCAA108C5CC}"/>
              </a:ext>
            </a:extLst>
          </p:cNvPr>
          <p:cNvSpPr>
            <a:spLocks noGrp="1"/>
          </p:cNvSpPr>
          <p:nvPr>
            <p:ph type="title" hasCustomPrompt="1"/>
          </p:nvPr>
        </p:nvSpPr>
        <p:spPr/>
        <p:txBody>
          <a:bodyPr/>
          <a:lstStyle/>
          <a:p>
            <a:r>
              <a:rPr lang="en-US"/>
              <a:t>Content slide with top subtitle – click to add title</a:t>
            </a:r>
          </a:p>
        </p:txBody>
      </p:sp>
      <p:sp>
        <p:nvSpPr>
          <p:cNvPr id="15" name="Subtitle Placeholder 14">
            <a:extLst>
              <a:ext uri="{FF2B5EF4-FFF2-40B4-BE49-F238E27FC236}">
                <a16:creationId xmlns:a16="http://schemas.microsoft.com/office/drawing/2014/main" id="{1D337854-DE91-4D89-3C23-0C741A938573}"/>
              </a:ext>
            </a:extLst>
          </p:cNvPr>
          <p:cNvSpPr>
            <a:spLocks noGrp="1"/>
          </p:cNvSpPr>
          <p:nvPr>
            <p:ph type="body" sz="quarter" idx="19" hasCustomPrompt="1"/>
          </p:nvPr>
        </p:nvSpPr>
        <p:spPr>
          <a:xfrm>
            <a:off x="768096" y="493776"/>
            <a:ext cx="10661904" cy="192024"/>
          </a:xfrm>
          <a:prstGeom prst="rect">
            <a:avLst/>
          </a:prstGeom>
        </p:spPr>
        <p:txBody>
          <a:bodyPr lIns="0" tIns="0" rIns="0" bIns="0"/>
          <a:lstStyle>
            <a:lvl1pPr marL="0" indent="0">
              <a:buNone/>
              <a:defRPr sz="1200" cap="all" baseline="0"/>
            </a:lvl1pPr>
            <a:lvl2pPr marL="457200" indent="0">
              <a:buNone/>
              <a:defRPr/>
            </a:lvl2pPr>
          </a:lstStyle>
          <a:p>
            <a:pPr lvl="0"/>
            <a:r>
              <a:rPr lang="en-US" noProof="0"/>
              <a:t>CLICK TO ADD TOP SUBTITLE</a:t>
            </a:r>
          </a:p>
        </p:txBody>
      </p:sp>
      <p:sp>
        <p:nvSpPr>
          <p:cNvPr id="11" name="Content Placeholder 20">
            <a:extLst>
              <a:ext uri="{FF2B5EF4-FFF2-40B4-BE49-F238E27FC236}">
                <a16:creationId xmlns:a16="http://schemas.microsoft.com/office/drawing/2014/main" id="{33B0D3A4-3C87-C873-6889-FBD03968C92A}"/>
              </a:ext>
            </a:extLst>
          </p:cNvPr>
          <p:cNvSpPr>
            <a:spLocks noGrp="1"/>
          </p:cNvSpPr>
          <p:nvPr>
            <p:ph sz="quarter" idx="17" hasCustomPrompt="1"/>
          </p:nvPr>
        </p:nvSpPr>
        <p:spPr>
          <a:xfrm>
            <a:off x="766763" y="1527176"/>
            <a:ext cx="10658475" cy="4565650"/>
          </a:xfrm>
          <a:prstGeom prst="rect">
            <a:avLst/>
          </a:prstGeom>
        </p:spPr>
        <p:txBody>
          <a:bodyPr lIns="0" tIns="0" rIns="0" bIns="0">
            <a:noAutofit/>
          </a:bodyPr>
          <a:lstStyle>
            <a:lvl1pPr marL="0" indent="0">
              <a:spcBef>
                <a:spcPts val="500"/>
              </a:spcBef>
              <a:buClr>
                <a:schemeClr val="tx1"/>
              </a:buClr>
              <a:buSzPct val="110000"/>
              <a:buFont typeface="Arial" pitchFamily="34" charset="0"/>
              <a:buNone/>
              <a:defRPr sz="2000">
                <a:solidFill>
                  <a:schemeClr val="tx1"/>
                </a:solidFill>
                <a:latin typeface="+mn-lt"/>
              </a:defRPr>
            </a:lvl1pPr>
            <a:lvl2pPr marL="263525" indent="-263525">
              <a:spcBef>
                <a:spcPts val="500"/>
              </a:spcBef>
              <a:buClr>
                <a:schemeClr val="tx1"/>
              </a:buClr>
              <a:buSzPct val="110000"/>
              <a:buFont typeface="Arial" pitchFamily="34" charset="0"/>
              <a:buChar char="•"/>
              <a:defRPr sz="2000" baseline="0">
                <a:solidFill>
                  <a:schemeClr val="tx1"/>
                </a:solidFill>
                <a:latin typeface="Arial" pitchFamily="34" charset="0"/>
              </a:defRPr>
            </a:lvl2pPr>
            <a:lvl3pPr marL="536575" indent="-273050">
              <a:spcBef>
                <a:spcPts val="500"/>
              </a:spcBef>
              <a:buClr>
                <a:schemeClr val="tx1"/>
              </a:buClr>
              <a:buSzTx/>
              <a:buFont typeface="Calibri" panose="020F0502020204030204" pitchFamily="34" charset="0"/>
              <a:buChar char="–"/>
              <a:defRPr sz="1800">
                <a:solidFill>
                  <a:schemeClr val="tx1"/>
                </a:solidFill>
                <a:latin typeface="Arial" pitchFamily="34" charset="0"/>
              </a:defRPr>
            </a:lvl3pPr>
            <a:lvl4pPr marL="811213" indent="-274638">
              <a:spcBef>
                <a:spcPts val="500"/>
              </a:spcBef>
              <a:buClr>
                <a:schemeClr val="tx1"/>
              </a:buClr>
              <a:buSzPct val="100000"/>
              <a:buFont typeface="Wingdings" pitchFamily="2" charset="2"/>
              <a:buChar char="§"/>
              <a:defRPr sz="1600">
                <a:solidFill>
                  <a:schemeClr val="tx1"/>
                </a:solidFill>
                <a:latin typeface="Arial" pitchFamily="34" charset="0"/>
              </a:defRPr>
            </a:lvl4pPr>
            <a:lvl5pPr marL="1074738" indent="-263525">
              <a:spcBef>
                <a:spcPts val="500"/>
              </a:spcBef>
              <a:buClr>
                <a:schemeClr val="tx1"/>
              </a:buClr>
              <a:buSzPct val="100000"/>
              <a:buFont typeface="Courier New" panose="02070309020205020404" pitchFamily="49" charset="0"/>
              <a:buChar char="o"/>
              <a:defRPr sz="1400">
                <a:solidFill>
                  <a:schemeClr val="tx1"/>
                </a:solidFill>
                <a:latin typeface="Arial" pitchFamily="34" charset="0"/>
              </a:defRPr>
            </a:lvl5pPr>
            <a:lvl6pPr marL="1136650" indent="-215900">
              <a:spcBef>
                <a:spcPts val="500"/>
              </a:spcBef>
              <a:buClr>
                <a:schemeClr val="accent1"/>
              </a:buClr>
              <a:buFont typeface="Verdana" pitchFamily="34" charset="0"/>
              <a:buChar char="•"/>
              <a:defRPr sz="1400" baseline="0">
                <a:solidFill>
                  <a:schemeClr val="tx1"/>
                </a:solidFill>
              </a:defRPr>
            </a:lvl6pPr>
            <a:lvl7pPr marL="1343025" indent="-228600">
              <a:spcBef>
                <a:spcPts val="500"/>
              </a:spcBef>
              <a:buClr>
                <a:schemeClr val="tx1">
                  <a:lumMod val="60000"/>
                  <a:lumOff val="40000"/>
                </a:schemeClr>
              </a:buClr>
              <a:buFont typeface="Verdana" pitchFamily="34" charset="0"/>
              <a:buChar char="•"/>
              <a:defRPr sz="1400" baseline="0">
                <a:solidFill>
                  <a:schemeClr val="tx1"/>
                </a:solidFill>
              </a:defRPr>
            </a:lvl7pPr>
          </a:lstStyle>
          <a:p>
            <a:pPr lvl="0"/>
            <a:r>
              <a:rPr lang="en-US" noProof="0"/>
              <a:t>Click to add text or select an icon to insert associated content (i.e., table, chart, picture or video). Images and video are available to download from brand.cgi.com.</a:t>
            </a:r>
          </a:p>
          <a:p>
            <a:pPr lvl="0"/>
            <a:endParaRPr lang="en-US" noProof="0"/>
          </a:p>
        </p:txBody>
      </p:sp>
      <p:sp>
        <p:nvSpPr>
          <p:cNvPr id="2" name="Footer Placeholder 1">
            <a:extLst>
              <a:ext uri="{FF2B5EF4-FFF2-40B4-BE49-F238E27FC236}">
                <a16:creationId xmlns:a16="http://schemas.microsoft.com/office/drawing/2014/main" id="{E4F101EB-7095-792F-88CB-65BC1D48000C}"/>
              </a:ext>
              <a:ext uri="{C183D7F6-B498-43B3-948B-1728B52AA6E4}">
                <adec:decorative xmlns:adec="http://schemas.microsoft.com/office/drawing/2017/decorative" val="1"/>
              </a:ext>
            </a:extLst>
          </p:cNvPr>
          <p:cNvSpPr>
            <a:spLocks noGrp="1"/>
          </p:cNvSpPr>
          <p:nvPr>
            <p:ph type="ftr" sz="quarter" idx="23"/>
          </p:nvPr>
        </p:nvSpPr>
        <p:spPr/>
        <p:txBody>
          <a:bodyPr/>
          <a:lstStyle/>
          <a:p>
            <a:endParaRPr lang="en-US" noProof="0"/>
          </a:p>
        </p:txBody>
      </p:sp>
      <p:sp>
        <p:nvSpPr>
          <p:cNvPr id="8" name="Slide Number Placeholder 7">
            <a:extLst>
              <a:ext uri="{FF2B5EF4-FFF2-40B4-BE49-F238E27FC236}">
                <a16:creationId xmlns:a16="http://schemas.microsoft.com/office/drawing/2014/main" id="{AE3ADF45-7908-D034-459A-34D6592F8C9B}"/>
              </a:ext>
              <a:ext uri="{C183D7F6-B498-43B3-948B-1728B52AA6E4}">
                <adec:decorative xmlns:adec="http://schemas.microsoft.com/office/drawing/2017/decorative" val="1"/>
              </a:ext>
            </a:extLst>
          </p:cNvPr>
          <p:cNvSpPr>
            <a:spLocks noGrp="1"/>
          </p:cNvSpPr>
          <p:nvPr>
            <p:ph type="sldNum" sz="quarter" idx="22"/>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4143875649"/>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 right side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9305D69-9C61-BDCE-2371-631ABA70F137}"/>
              </a:ext>
            </a:extLst>
          </p:cNvPr>
          <p:cNvSpPr>
            <a:spLocks noGrp="1"/>
          </p:cNvSpPr>
          <p:nvPr>
            <p:ph type="title" hasCustomPrompt="1"/>
          </p:nvPr>
        </p:nvSpPr>
        <p:spPr/>
        <p:txBody>
          <a:bodyPr/>
          <a:lstStyle/>
          <a:p>
            <a:r>
              <a:rPr lang="en-US"/>
              <a:t>Content slide with right side image – click to add title </a:t>
            </a:r>
          </a:p>
        </p:txBody>
      </p:sp>
      <p:sp>
        <p:nvSpPr>
          <p:cNvPr id="4" name="Content Placeholder 20">
            <a:extLst>
              <a:ext uri="{FF2B5EF4-FFF2-40B4-BE49-F238E27FC236}">
                <a16:creationId xmlns:a16="http://schemas.microsoft.com/office/drawing/2014/main" id="{FC187CB4-59E4-E948-8C18-9F705140F8E7}"/>
              </a:ext>
            </a:extLst>
          </p:cNvPr>
          <p:cNvSpPr>
            <a:spLocks noGrp="1"/>
          </p:cNvSpPr>
          <p:nvPr>
            <p:ph sz="quarter" idx="17" hasCustomPrompt="1"/>
          </p:nvPr>
        </p:nvSpPr>
        <p:spPr>
          <a:xfrm>
            <a:off x="766763" y="1527176"/>
            <a:ext cx="7615237" cy="4565650"/>
          </a:xfrm>
          <a:prstGeom prst="rect">
            <a:avLst/>
          </a:prstGeom>
        </p:spPr>
        <p:txBody>
          <a:bodyPr lIns="0" tIns="0" rIns="0" bIns="0">
            <a:noAutofit/>
          </a:bodyPr>
          <a:lstStyle>
            <a:lvl1pPr marL="0" indent="0">
              <a:spcBef>
                <a:spcPts val="500"/>
              </a:spcBef>
              <a:buClr>
                <a:schemeClr val="tx1"/>
              </a:buClr>
              <a:buSzPct val="110000"/>
              <a:buFont typeface="Arial" pitchFamily="34" charset="0"/>
              <a:buNone/>
              <a:defRPr sz="2000">
                <a:solidFill>
                  <a:schemeClr val="tx1"/>
                </a:solidFill>
                <a:latin typeface="+mn-lt"/>
              </a:defRPr>
            </a:lvl1pPr>
            <a:lvl2pPr marL="263525" indent="-263525">
              <a:spcBef>
                <a:spcPts val="500"/>
              </a:spcBef>
              <a:buClr>
                <a:schemeClr val="tx1"/>
              </a:buClr>
              <a:buSzPct val="110000"/>
              <a:buFont typeface="Arial" pitchFamily="34" charset="0"/>
              <a:buChar char="•"/>
              <a:defRPr sz="2000" baseline="0">
                <a:solidFill>
                  <a:schemeClr val="tx1"/>
                </a:solidFill>
                <a:latin typeface="Arial" pitchFamily="34" charset="0"/>
              </a:defRPr>
            </a:lvl2pPr>
            <a:lvl3pPr marL="536575" indent="-273050">
              <a:spcBef>
                <a:spcPts val="500"/>
              </a:spcBef>
              <a:buClr>
                <a:schemeClr val="tx1"/>
              </a:buClr>
              <a:buSzTx/>
              <a:buFont typeface="Calibri" panose="020F0502020204030204" pitchFamily="34" charset="0"/>
              <a:buChar char="–"/>
              <a:defRPr sz="1800">
                <a:solidFill>
                  <a:schemeClr val="tx1"/>
                </a:solidFill>
                <a:latin typeface="Arial" pitchFamily="34" charset="0"/>
              </a:defRPr>
            </a:lvl3pPr>
            <a:lvl4pPr marL="811213" indent="-274638">
              <a:spcBef>
                <a:spcPts val="500"/>
              </a:spcBef>
              <a:buClr>
                <a:schemeClr val="tx1"/>
              </a:buClr>
              <a:buSzPct val="110000"/>
              <a:buFont typeface="Wingdings" pitchFamily="2" charset="2"/>
              <a:buChar char="§"/>
              <a:defRPr sz="1600">
                <a:solidFill>
                  <a:schemeClr val="tx1"/>
                </a:solidFill>
                <a:latin typeface="Arial" pitchFamily="34" charset="0"/>
              </a:defRPr>
            </a:lvl4pPr>
            <a:lvl5pPr marL="1074738" indent="-263525">
              <a:spcBef>
                <a:spcPts val="500"/>
              </a:spcBef>
              <a:buClr>
                <a:schemeClr val="tx1"/>
              </a:buClr>
              <a:buSzPct val="110000"/>
              <a:buFont typeface="Courier New" panose="02070309020205020404" pitchFamily="49" charset="0"/>
              <a:buChar char="o"/>
              <a:defRPr sz="1400">
                <a:solidFill>
                  <a:schemeClr val="tx1"/>
                </a:solidFill>
                <a:latin typeface="Arial" pitchFamily="34" charset="0"/>
              </a:defRPr>
            </a:lvl5pPr>
            <a:lvl6pPr marL="1136650" indent="-215900">
              <a:spcBef>
                <a:spcPts val="500"/>
              </a:spcBef>
              <a:buClr>
                <a:schemeClr val="tx1">
                  <a:lumMod val="60000"/>
                  <a:lumOff val="40000"/>
                </a:schemeClr>
              </a:buClr>
              <a:buFont typeface="Verdana" pitchFamily="34" charset="0"/>
              <a:buChar char="•"/>
              <a:defRPr sz="1400" baseline="0">
                <a:solidFill>
                  <a:schemeClr val="tx1"/>
                </a:solidFill>
              </a:defRPr>
            </a:lvl6pPr>
            <a:lvl7pPr marL="1343025" indent="-228600">
              <a:spcBef>
                <a:spcPts val="500"/>
              </a:spcBef>
              <a:buClr>
                <a:schemeClr val="tx1">
                  <a:lumMod val="60000"/>
                  <a:lumOff val="40000"/>
                </a:schemeClr>
              </a:buClr>
              <a:buFont typeface="Verdana" pitchFamily="34" charset="0"/>
              <a:buChar char="•"/>
              <a:defRPr sz="1400" baseline="0">
                <a:solidFill>
                  <a:schemeClr val="tx1"/>
                </a:solidFill>
              </a:defRPr>
            </a:lvl7pPr>
          </a:lstStyle>
          <a:p>
            <a:pPr marL="0" marR="0" lvl="0" indent="0" algn="l" defTabSz="914400" rtl="0" eaLnBrk="1" fontAlgn="auto" latinLnBrk="0" hangingPunct="1">
              <a:lnSpc>
                <a:spcPct val="100000"/>
              </a:lnSpc>
              <a:spcBef>
                <a:spcPts val="500"/>
              </a:spcBef>
              <a:spcAft>
                <a:spcPts val="0"/>
              </a:spcAft>
              <a:buClr>
                <a:schemeClr val="tx1"/>
              </a:buClr>
              <a:buSzPct val="110000"/>
              <a:buFont typeface="Arial" pitchFamily="34" charset="0"/>
              <a:buNone/>
              <a:tabLst/>
              <a:defRPr/>
            </a:pPr>
            <a:r>
              <a:rPr lang="en-US" noProof="0"/>
              <a:t>Click to add text or select an icon to insert associated content (i.e., table, chart, picture or video). Images and video are available to download from brand.cgi.com.</a:t>
            </a:r>
          </a:p>
          <a:p>
            <a:pPr lvl="0"/>
            <a:endParaRPr lang="en-US" noProof="0"/>
          </a:p>
        </p:txBody>
      </p:sp>
      <p:sp>
        <p:nvSpPr>
          <p:cNvPr id="6" name="Picture Placeholder 11" descr="Image placeholder. Click icon to add image. Images are available to download from the Brand Source image library.">
            <a:extLst>
              <a:ext uri="{FF2B5EF4-FFF2-40B4-BE49-F238E27FC236}">
                <a16:creationId xmlns:a16="http://schemas.microsoft.com/office/drawing/2014/main" id="{2D34D49C-F4FA-B74B-BB7F-2282D9134435}"/>
              </a:ext>
              <a:ext uri="{C183D7F6-B498-43B3-948B-1728B52AA6E4}">
                <adec:decorative xmlns:adec="http://schemas.microsoft.com/office/drawing/2017/decorative" val="0"/>
              </a:ext>
            </a:extLst>
          </p:cNvPr>
          <p:cNvSpPr>
            <a:spLocks noGrp="1"/>
          </p:cNvSpPr>
          <p:nvPr>
            <p:ph type="pic" sz="quarter" idx="23" hasCustomPrompt="1"/>
          </p:nvPr>
        </p:nvSpPr>
        <p:spPr>
          <a:xfrm>
            <a:off x="9144000" y="1527176"/>
            <a:ext cx="2281239" cy="4565650"/>
          </a:xfrm>
          <a:prstGeom prst="rect">
            <a:avLst/>
          </a:prstGeom>
        </p:spPr>
        <p:txBody>
          <a:bodyPr lIns="0" tIns="0" rIns="0" bIns="0">
            <a:noAutofit/>
          </a:bodyPr>
          <a:lstStyle>
            <a:lvl1pPr marL="0" indent="0">
              <a:buFont typeface="Arial" pitchFamily="34" charset="0"/>
              <a:buNone/>
              <a:defRPr lang="en-AU" sz="1600" kern="1200" smtClean="0">
                <a:solidFill>
                  <a:schemeClr val="tx1"/>
                </a:solidFill>
                <a:latin typeface="+mn-lt"/>
                <a:ea typeface="+mn-ea"/>
                <a:cs typeface="+mn-cs"/>
                <a:sym typeface="Wingdings" panose="05000000000000000000" pitchFamily="2" charset="2"/>
              </a:defRPr>
            </a:lvl1pPr>
          </a:lstStyle>
          <a:p>
            <a:r>
              <a:rPr lang="en-US" noProof="0"/>
              <a:t>Click icon to add image. Images are available to download from the Brand Source image library  brand.cgi.com</a:t>
            </a:r>
          </a:p>
        </p:txBody>
      </p:sp>
      <p:sp>
        <p:nvSpPr>
          <p:cNvPr id="2" name="Footer Placeholder 1">
            <a:extLst>
              <a:ext uri="{FF2B5EF4-FFF2-40B4-BE49-F238E27FC236}">
                <a16:creationId xmlns:a16="http://schemas.microsoft.com/office/drawing/2014/main" id="{DAAD9D05-F87F-396A-A6CA-39A648D56F50}"/>
              </a:ext>
              <a:ext uri="{C183D7F6-B498-43B3-948B-1728B52AA6E4}">
                <adec:decorative xmlns:adec="http://schemas.microsoft.com/office/drawing/2017/decorative" val="1"/>
              </a:ext>
            </a:extLst>
          </p:cNvPr>
          <p:cNvSpPr>
            <a:spLocks noGrp="1"/>
          </p:cNvSpPr>
          <p:nvPr>
            <p:ph type="ftr" sz="quarter" idx="27"/>
          </p:nvPr>
        </p:nvSpPr>
        <p:spPr/>
        <p:txBody>
          <a:bodyPr/>
          <a:lstStyle/>
          <a:p>
            <a:endParaRPr lang="en-US" noProof="0"/>
          </a:p>
        </p:txBody>
      </p:sp>
      <p:sp>
        <p:nvSpPr>
          <p:cNvPr id="10" name="Slide Number Placeholder 9">
            <a:extLst>
              <a:ext uri="{FF2B5EF4-FFF2-40B4-BE49-F238E27FC236}">
                <a16:creationId xmlns:a16="http://schemas.microsoft.com/office/drawing/2014/main" id="{1FB2DA29-866C-745A-01A0-4C6BBD5028AA}"/>
              </a:ext>
              <a:ext uri="{C183D7F6-B498-43B3-948B-1728B52AA6E4}">
                <adec:decorative xmlns:adec="http://schemas.microsoft.com/office/drawing/2017/decorative" val="1"/>
              </a:ext>
            </a:extLst>
          </p:cNvPr>
          <p:cNvSpPr>
            <a:spLocks noGrp="1"/>
          </p:cNvSpPr>
          <p:nvPr>
            <p:ph type="sldNum" sz="quarter" idx="26"/>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364843972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preset gradient A G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26CF8DE-4B31-0E22-8123-B7645F0C30D6}"/>
              </a:ext>
            </a:extLst>
          </p:cNvPr>
          <p:cNvSpPr>
            <a:spLocks noGrp="1"/>
          </p:cNvSpPr>
          <p:nvPr>
            <p:ph type="title" hasCustomPrompt="1"/>
          </p:nvPr>
        </p:nvSpPr>
        <p:spPr>
          <a:xfrm>
            <a:off x="766763" y="682514"/>
            <a:ext cx="6089904" cy="532765"/>
          </a:xfrm>
        </p:spPr>
        <p:txBody>
          <a:bodyPr/>
          <a:lstStyle/>
          <a:p>
            <a:r>
              <a:rPr lang="en-US" noProof="0"/>
              <a:t>Content slide + preset graphic device</a:t>
            </a:r>
          </a:p>
        </p:txBody>
      </p:sp>
      <p:sp>
        <p:nvSpPr>
          <p:cNvPr id="13" name="Content Placeholder 20">
            <a:extLst>
              <a:ext uri="{FF2B5EF4-FFF2-40B4-BE49-F238E27FC236}">
                <a16:creationId xmlns:a16="http://schemas.microsoft.com/office/drawing/2014/main" id="{724BBC96-0D1F-2C4D-B3B5-A7EE6A8D87D1}"/>
              </a:ext>
            </a:extLst>
          </p:cNvPr>
          <p:cNvSpPr>
            <a:spLocks noGrp="1"/>
          </p:cNvSpPr>
          <p:nvPr>
            <p:ph sz="quarter" idx="18" hasCustomPrompt="1"/>
          </p:nvPr>
        </p:nvSpPr>
        <p:spPr>
          <a:xfrm>
            <a:off x="766763" y="1527176"/>
            <a:ext cx="6091237" cy="4565650"/>
          </a:xfrm>
          <a:prstGeom prst="rect">
            <a:avLst/>
          </a:prstGeom>
        </p:spPr>
        <p:txBody>
          <a:bodyPr lIns="0" tIns="0" rIns="0" bIns="0">
            <a:noAutofit/>
          </a:bodyPr>
          <a:lstStyle>
            <a:lvl1pPr marL="0" indent="0">
              <a:spcBef>
                <a:spcPct val="0"/>
              </a:spcBef>
              <a:buClrTx/>
              <a:buSzTx/>
              <a:buFont typeface="Arial" pitchFamily="34" charset="0"/>
              <a:buNone/>
              <a:defRPr sz="2000">
                <a:solidFill>
                  <a:schemeClr val="tx1"/>
                </a:solidFill>
                <a:latin typeface="+mn-lt"/>
              </a:defRPr>
            </a:lvl1pPr>
            <a:lvl2pPr marL="263525" indent="-263525">
              <a:spcBef>
                <a:spcPts val="500"/>
              </a:spcBef>
              <a:buClrTx/>
              <a:buSzTx/>
              <a:buFont typeface="Arial" pitchFamily="34" charset="0"/>
              <a:buChar char="•"/>
              <a:defRPr sz="2000" baseline="0">
                <a:solidFill>
                  <a:schemeClr val="tx1"/>
                </a:solidFill>
                <a:latin typeface="Arial" pitchFamily="34" charset="0"/>
              </a:defRPr>
            </a:lvl2pPr>
            <a:lvl3pPr marL="536575" indent="-273050">
              <a:spcBef>
                <a:spcPts val="500"/>
              </a:spcBef>
              <a:buClrTx/>
              <a:buSzTx/>
              <a:buFont typeface="Calibri" panose="020F0502020204030204" pitchFamily="34" charset="0"/>
              <a:buChar char="–"/>
              <a:defRPr sz="1800">
                <a:solidFill>
                  <a:schemeClr val="tx1"/>
                </a:solidFill>
                <a:latin typeface="Arial" pitchFamily="34" charset="0"/>
              </a:defRPr>
            </a:lvl3pPr>
            <a:lvl4pPr marL="811213" indent="-279400">
              <a:spcBef>
                <a:spcPts val="500"/>
              </a:spcBef>
              <a:buClrTx/>
              <a:buSzTx/>
              <a:buFont typeface="Wingdings" pitchFamily="2" charset="2"/>
              <a:buChar char="§"/>
              <a:defRPr sz="1600">
                <a:solidFill>
                  <a:schemeClr val="tx1"/>
                </a:solidFill>
                <a:latin typeface="Arial" pitchFamily="34" charset="0"/>
              </a:defRPr>
            </a:lvl4pPr>
            <a:lvl5pPr marL="1074738" indent="-263525">
              <a:spcBef>
                <a:spcPts val="500"/>
              </a:spcBef>
              <a:buClrTx/>
              <a:buSzTx/>
              <a:buFont typeface="Courier New" panose="02070309020205020404" pitchFamily="49" charset="0"/>
              <a:buChar char="o"/>
              <a:defRPr sz="1400">
                <a:solidFill>
                  <a:schemeClr val="tx1"/>
                </a:solidFill>
                <a:latin typeface="Arial" pitchFamily="34" charset="0"/>
              </a:defRPr>
            </a:lvl5pPr>
            <a:lvl6pPr marL="1136650" indent="-215900">
              <a:spcBef>
                <a:spcPts val="500"/>
              </a:spcBef>
              <a:buClr>
                <a:schemeClr val="accent1"/>
              </a:buClr>
              <a:buFont typeface="Verdana" pitchFamily="34" charset="0"/>
              <a:buChar char="•"/>
              <a:defRPr sz="1400" baseline="0">
                <a:solidFill>
                  <a:schemeClr val="tx1"/>
                </a:solidFill>
              </a:defRPr>
            </a:lvl6pPr>
            <a:lvl7pPr marL="1343025" indent="-228600">
              <a:spcBef>
                <a:spcPts val="500"/>
              </a:spcBef>
              <a:buClr>
                <a:schemeClr val="tx1">
                  <a:lumMod val="60000"/>
                  <a:lumOff val="40000"/>
                </a:schemeClr>
              </a:buClr>
              <a:buFont typeface="Verdana" pitchFamily="34" charset="0"/>
              <a:buChar char="•"/>
              <a:defRPr sz="1400" baseline="0">
                <a:solidFill>
                  <a:schemeClr val="tx1"/>
                </a:solidFill>
              </a:defRPr>
            </a:lvl7pPr>
          </a:lstStyle>
          <a:p>
            <a:pPr marL="0" marR="0" lvl="0" indent="0" algn="l" defTabSz="914400" rtl="0" eaLnBrk="1" fontAlgn="auto" latinLnBrk="0" hangingPunct="1">
              <a:lnSpc>
                <a:spcPct val="100000"/>
              </a:lnSpc>
              <a:spcBef>
                <a:spcPct val="0"/>
              </a:spcBef>
              <a:spcAft>
                <a:spcPts val="0"/>
              </a:spcAft>
              <a:buClrTx/>
              <a:buSzTx/>
              <a:buFont typeface="Arial" pitchFamily="34" charset="0"/>
              <a:buNone/>
              <a:tabLst/>
              <a:defRPr/>
            </a:pPr>
            <a:r>
              <a:rPr lang="en-US" noProof="0"/>
              <a:t>Click to add text or select an icon to insert associated content (i.e., table, chart, picture or video). Images and video are available to download from brand.cgi.com.</a:t>
            </a:r>
          </a:p>
        </p:txBody>
      </p:sp>
      <p:sp>
        <p:nvSpPr>
          <p:cNvPr id="11" name="Freeform 6" descr="CGI cornerstone">
            <a:extLst>
              <a:ext uri="{FF2B5EF4-FFF2-40B4-BE49-F238E27FC236}">
                <a16:creationId xmlns:a16="http://schemas.microsoft.com/office/drawing/2014/main" id="{E92206DE-17C9-E04C-89B5-21C279EE24F8}"/>
              </a:ext>
              <a:ext uri="{C183D7F6-B498-43B3-948B-1728B52AA6E4}">
                <adec:decorative xmlns:adec="http://schemas.microsoft.com/office/drawing/2017/decorative" val="0"/>
              </a:ext>
            </a:extLst>
          </p:cNvPr>
          <p:cNvSpPr>
            <a:spLocks noChangeAspect="1"/>
          </p:cNvSpPr>
          <p:nvPr userDrawn="1"/>
        </p:nvSpPr>
        <p:spPr bwMode="auto">
          <a:xfrm rot="16200000" flipH="1">
            <a:off x="8373178" y="773997"/>
            <a:ext cx="3060882" cy="3043238"/>
          </a:xfrm>
          <a:custGeom>
            <a:avLst/>
            <a:gdLst>
              <a:gd name="T0" fmla="*/ 0 w 4337"/>
              <a:gd name="T1" fmla="*/ 0 h 4312"/>
              <a:gd name="T2" fmla="*/ 0 w 4337"/>
              <a:gd name="T3" fmla="*/ 4312 h 4312"/>
              <a:gd name="T4" fmla="*/ 4337 w 4337"/>
              <a:gd name="T5" fmla="*/ 4312 h 4312"/>
              <a:gd name="T6" fmla="*/ 4337 w 4337"/>
              <a:gd name="T7" fmla="*/ 2586 h 4312"/>
              <a:gd name="T8" fmla="*/ 1736 w 4337"/>
              <a:gd name="T9" fmla="*/ 2586 h 4312"/>
              <a:gd name="T10" fmla="*/ 1736 w 4337"/>
              <a:gd name="T11" fmla="*/ 0 h 4312"/>
              <a:gd name="T12" fmla="*/ 0 w 4337"/>
              <a:gd name="T13" fmla="*/ 0 h 4312"/>
            </a:gdLst>
            <a:ahLst/>
            <a:cxnLst>
              <a:cxn ang="0">
                <a:pos x="T0" y="T1"/>
              </a:cxn>
              <a:cxn ang="0">
                <a:pos x="T2" y="T3"/>
              </a:cxn>
              <a:cxn ang="0">
                <a:pos x="T4" y="T5"/>
              </a:cxn>
              <a:cxn ang="0">
                <a:pos x="T6" y="T7"/>
              </a:cxn>
              <a:cxn ang="0">
                <a:pos x="T8" y="T9"/>
              </a:cxn>
              <a:cxn ang="0">
                <a:pos x="T10" y="T11"/>
              </a:cxn>
              <a:cxn ang="0">
                <a:pos x="T12" y="T13"/>
              </a:cxn>
            </a:cxnLst>
            <a:rect l="0" t="0" r="r" b="b"/>
            <a:pathLst>
              <a:path w="4337" h="4312">
                <a:moveTo>
                  <a:pt x="0" y="0"/>
                </a:moveTo>
                <a:lnTo>
                  <a:pt x="0" y="4312"/>
                </a:lnTo>
                <a:lnTo>
                  <a:pt x="4337" y="4312"/>
                </a:lnTo>
                <a:lnTo>
                  <a:pt x="4337" y="2586"/>
                </a:lnTo>
                <a:lnTo>
                  <a:pt x="1736" y="2586"/>
                </a:lnTo>
                <a:lnTo>
                  <a:pt x="1736" y="0"/>
                </a:lnTo>
                <a:lnTo>
                  <a:pt x="0" y="0"/>
                </a:lnTo>
                <a:close/>
              </a:path>
            </a:pathLst>
          </a:custGeom>
          <a:gradFill flip="none" rotWithShape="1">
            <a:gsLst>
              <a:gs pos="60000">
                <a:srgbClr val="A82465"/>
              </a:gs>
              <a:gs pos="0">
                <a:srgbClr val="E31937"/>
              </a:gs>
              <a:gs pos="100000">
                <a:srgbClr val="5236AB"/>
              </a:gs>
            </a:gsLst>
            <a:lin ang="0" scaled="0"/>
          </a:gradFill>
          <a:ln w="9525" algn="ctr">
            <a:noFill/>
            <a:miter lim="800000"/>
          </a:ln>
          <a:effectLst/>
        </p:spPr>
        <p:txBody>
          <a:bodyPr lIns="63500" tIns="0" rIns="64800" bIns="0" rtlCol="0" anchor="ctr">
            <a:noAutofit/>
          </a:bodyPr>
          <a:lstStyle/>
          <a:p>
            <a:pPr lvl="0" algn="ctr">
              <a:spcBef>
                <a:spcPct val="0"/>
              </a:spcBef>
              <a:buClrTx/>
              <a:buSzPct val="90000"/>
            </a:pPr>
            <a:endParaRPr lang="en-US" sz="1600" b="1" noProof="0">
              <a:solidFill>
                <a:schemeClr val="bg1"/>
              </a:solidFill>
              <a:cs typeface="Arial" pitchFamily="34" charset="0"/>
            </a:endParaRPr>
          </a:p>
        </p:txBody>
      </p:sp>
      <p:sp>
        <p:nvSpPr>
          <p:cNvPr id="2" name="Footer Placeholder 1">
            <a:extLst>
              <a:ext uri="{FF2B5EF4-FFF2-40B4-BE49-F238E27FC236}">
                <a16:creationId xmlns:a16="http://schemas.microsoft.com/office/drawing/2014/main" id="{2FD034D2-7903-2113-FE42-5B6F2BEFCB7E}"/>
              </a:ext>
              <a:ext uri="{C183D7F6-B498-43B3-948B-1728B52AA6E4}">
                <adec:decorative xmlns:adec="http://schemas.microsoft.com/office/drawing/2017/decorative" val="1"/>
              </a:ext>
            </a:extLst>
          </p:cNvPr>
          <p:cNvSpPr>
            <a:spLocks noGrp="1"/>
          </p:cNvSpPr>
          <p:nvPr>
            <p:ph type="ftr" sz="quarter" idx="22"/>
          </p:nvPr>
        </p:nvSpPr>
        <p:spPr/>
        <p:txBody>
          <a:bodyPr/>
          <a:lstStyle/>
          <a:p>
            <a:endParaRPr lang="en-US" noProof="0"/>
          </a:p>
        </p:txBody>
      </p:sp>
      <p:sp>
        <p:nvSpPr>
          <p:cNvPr id="7" name="Slide Number Placeholder 6">
            <a:extLst>
              <a:ext uri="{FF2B5EF4-FFF2-40B4-BE49-F238E27FC236}">
                <a16:creationId xmlns:a16="http://schemas.microsoft.com/office/drawing/2014/main" id="{C6E9A10A-9E04-DE05-5267-749EDA193B40}"/>
              </a:ext>
              <a:ext uri="{C183D7F6-B498-43B3-948B-1728B52AA6E4}">
                <adec:decorative xmlns:adec="http://schemas.microsoft.com/office/drawing/2017/decorative" val="1"/>
              </a:ext>
            </a:extLst>
          </p:cNvPr>
          <p:cNvSpPr>
            <a:spLocks noGrp="1"/>
          </p:cNvSpPr>
          <p:nvPr>
            <p:ph type="sldNum" sz="quarter" idx="21"/>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1673903015"/>
      </p:ext>
    </p:extLst>
  </p:cSld>
  <p:clrMapOvr>
    <a:masterClrMapping/>
  </p:clrMapOvr>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preset gradient B G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4BBE2AB-74DF-7C6B-5DDE-0697A5E3E445}"/>
              </a:ext>
            </a:extLst>
          </p:cNvPr>
          <p:cNvSpPr>
            <a:spLocks noGrp="1"/>
          </p:cNvSpPr>
          <p:nvPr>
            <p:ph type="title" hasCustomPrompt="1"/>
          </p:nvPr>
        </p:nvSpPr>
        <p:spPr>
          <a:xfrm>
            <a:off x="766763" y="682514"/>
            <a:ext cx="6089904" cy="532765"/>
          </a:xfrm>
        </p:spPr>
        <p:txBody>
          <a:bodyPr/>
          <a:lstStyle/>
          <a:p>
            <a:r>
              <a:rPr lang="en-US" noProof="0"/>
              <a:t>Content slide + preset graphic device</a:t>
            </a:r>
          </a:p>
        </p:txBody>
      </p:sp>
      <p:sp>
        <p:nvSpPr>
          <p:cNvPr id="13" name="Content Placeholder 20">
            <a:extLst>
              <a:ext uri="{FF2B5EF4-FFF2-40B4-BE49-F238E27FC236}">
                <a16:creationId xmlns:a16="http://schemas.microsoft.com/office/drawing/2014/main" id="{724BBC96-0D1F-2C4D-B3B5-A7EE6A8D87D1}"/>
              </a:ext>
            </a:extLst>
          </p:cNvPr>
          <p:cNvSpPr>
            <a:spLocks noGrp="1"/>
          </p:cNvSpPr>
          <p:nvPr>
            <p:ph sz="quarter" idx="18" hasCustomPrompt="1"/>
          </p:nvPr>
        </p:nvSpPr>
        <p:spPr>
          <a:xfrm>
            <a:off x="766763" y="1527176"/>
            <a:ext cx="6091237" cy="4565650"/>
          </a:xfrm>
          <a:prstGeom prst="rect">
            <a:avLst/>
          </a:prstGeom>
        </p:spPr>
        <p:txBody>
          <a:bodyPr lIns="0" tIns="0" rIns="0" bIns="0">
            <a:noAutofit/>
          </a:bodyPr>
          <a:lstStyle>
            <a:lvl1pPr marL="0" indent="0">
              <a:spcBef>
                <a:spcPct val="0"/>
              </a:spcBef>
              <a:buClrTx/>
              <a:buSzTx/>
              <a:buFont typeface="Arial" pitchFamily="34" charset="0"/>
              <a:buNone/>
              <a:defRPr sz="2000">
                <a:solidFill>
                  <a:schemeClr val="tx1"/>
                </a:solidFill>
                <a:latin typeface="+mn-lt"/>
              </a:defRPr>
            </a:lvl1pPr>
            <a:lvl2pPr marL="263525" indent="-263525">
              <a:spcBef>
                <a:spcPts val="500"/>
              </a:spcBef>
              <a:buClrTx/>
              <a:buSzTx/>
              <a:buFont typeface="Arial" pitchFamily="34" charset="0"/>
              <a:buChar char="•"/>
              <a:defRPr sz="2000" baseline="0">
                <a:solidFill>
                  <a:schemeClr val="tx1"/>
                </a:solidFill>
                <a:latin typeface="Arial" pitchFamily="34" charset="0"/>
              </a:defRPr>
            </a:lvl2pPr>
            <a:lvl3pPr marL="536575" indent="-273050">
              <a:spcBef>
                <a:spcPts val="500"/>
              </a:spcBef>
              <a:buClrTx/>
              <a:buSzTx/>
              <a:buFont typeface="Calibri" panose="020F0502020204030204" pitchFamily="34" charset="0"/>
              <a:buChar char="–"/>
              <a:defRPr sz="1800">
                <a:solidFill>
                  <a:schemeClr val="tx1"/>
                </a:solidFill>
                <a:latin typeface="Arial" pitchFamily="34" charset="0"/>
              </a:defRPr>
            </a:lvl3pPr>
            <a:lvl4pPr marL="811213" indent="-279400">
              <a:spcBef>
                <a:spcPts val="500"/>
              </a:spcBef>
              <a:buClrTx/>
              <a:buSzTx/>
              <a:buFont typeface="Wingdings" pitchFamily="2" charset="2"/>
              <a:buChar char="§"/>
              <a:defRPr sz="1600">
                <a:solidFill>
                  <a:schemeClr val="tx1"/>
                </a:solidFill>
                <a:latin typeface="Arial" pitchFamily="34" charset="0"/>
              </a:defRPr>
            </a:lvl4pPr>
            <a:lvl5pPr marL="1074738" indent="-263525">
              <a:spcBef>
                <a:spcPts val="500"/>
              </a:spcBef>
              <a:buClrTx/>
              <a:buSzTx/>
              <a:buFont typeface="Courier New" panose="02070309020205020404" pitchFamily="49" charset="0"/>
              <a:buChar char="o"/>
              <a:defRPr sz="1400">
                <a:solidFill>
                  <a:schemeClr val="tx1"/>
                </a:solidFill>
                <a:latin typeface="Arial" pitchFamily="34" charset="0"/>
              </a:defRPr>
            </a:lvl5pPr>
            <a:lvl6pPr marL="1136650" indent="-215900">
              <a:spcBef>
                <a:spcPts val="500"/>
              </a:spcBef>
              <a:buClr>
                <a:schemeClr val="accent1"/>
              </a:buClr>
              <a:buFont typeface="Verdana" pitchFamily="34" charset="0"/>
              <a:buChar char="•"/>
              <a:defRPr sz="1400" baseline="0">
                <a:solidFill>
                  <a:schemeClr val="tx1"/>
                </a:solidFill>
              </a:defRPr>
            </a:lvl6pPr>
            <a:lvl7pPr marL="1343025" indent="-228600">
              <a:spcBef>
                <a:spcPts val="500"/>
              </a:spcBef>
              <a:buClr>
                <a:schemeClr val="tx1">
                  <a:lumMod val="60000"/>
                  <a:lumOff val="40000"/>
                </a:schemeClr>
              </a:buClr>
              <a:buFont typeface="Verdana" pitchFamily="34" charset="0"/>
              <a:buChar char="•"/>
              <a:defRPr sz="1400" baseline="0">
                <a:solidFill>
                  <a:schemeClr val="tx1"/>
                </a:solidFill>
              </a:defRPr>
            </a:lvl7pPr>
          </a:lstStyle>
          <a:p>
            <a:pPr marL="0" marR="0" lvl="0" indent="0" algn="l" defTabSz="914400" rtl="0" eaLnBrk="1" fontAlgn="auto" latinLnBrk="0" hangingPunct="1">
              <a:lnSpc>
                <a:spcPct val="100000"/>
              </a:lnSpc>
              <a:spcBef>
                <a:spcPct val="0"/>
              </a:spcBef>
              <a:spcAft>
                <a:spcPts val="0"/>
              </a:spcAft>
              <a:buClrTx/>
              <a:buSzTx/>
              <a:buFont typeface="Arial" pitchFamily="34" charset="0"/>
              <a:buNone/>
              <a:tabLst/>
              <a:defRPr/>
            </a:pPr>
            <a:r>
              <a:rPr lang="en-US" noProof="0"/>
              <a:t>Click to add text or select an icon to insert associated content (i.e., table, chart, picture or video). Images and video are available to download from brand.cgi.com.</a:t>
            </a:r>
          </a:p>
        </p:txBody>
      </p:sp>
      <p:sp>
        <p:nvSpPr>
          <p:cNvPr id="5" name="Freeform 6" descr="CGI cornerstone">
            <a:extLst>
              <a:ext uri="{FF2B5EF4-FFF2-40B4-BE49-F238E27FC236}">
                <a16:creationId xmlns:a16="http://schemas.microsoft.com/office/drawing/2014/main" id="{64B10321-E484-92E9-2D6D-8479B617BD37}"/>
              </a:ext>
              <a:ext uri="{C183D7F6-B498-43B3-948B-1728B52AA6E4}">
                <adec:decorative xmlns:adec="http://schemas.microsoft.com/office/drawing/2017/decorative" val="0"/>
              </a:ext>
            </a:extLst>
          </p:cNvPr>
          <p:cNvSpPr>
            <a:spLocks noChangeAspect="1"/>
          </p:cNvSpPr>
          <p:nvPr userDrawn="1"/>
        </p:nvSpPr>
        <p:spPr bwMode="auto">
          <a:xfrm rot="16200000" flipH="1">
            <a:off x="8375904" y="777240"/>
            <a:ext cx="3060882" cy="3043238"/>
          </a:xfrm>
          <a:custGeom>
            <a:avLst/>
            <a:gdLst>
              <a:gd name="T0" fmla="*/ 0 w 4337"/>
              <a:gd name="T1" fmla="*/ 0 h 4312"/>
              <a:gd name="T2" fmla="*/ 0 w 4337"/>
              <a:gd name="T3" fmla="*/ 4312 h 4312"/>
              <a:gd name="T4" fmla="*/ 4337 w 4337"/>
              <a:gd name="T5" fmla="*/ 4312 h 4312"/>
              <a:gd name="T6" fmla="*/ 4337 w 4337"/>
              <a:gd name="T7" fmla="*/ 2586 h 4312"/>
              <a:gd name="T8" fmla="*/ 1736 w 4337"/>
              <a:gd name="T9" fmla="*/ 2586 h 4312"/>
              <a:gd name="T10" fmla="*/ 1736 w 4337"/>
              <a:gd name="T11" fmla="*/ 0 h 4312"/>
              <a:gd name="T12" fmla="*/ 0 w 4337"/>
              <a:gd name="T13" fmla="*/ 0 h 4312"/>
            </a:gdLst>
            <a:ahLst/>
            <a:cxnLst>
              <a:cxn ang="0">
                <a:pos x="T0" y="T1"/>
              </a:cxn>
              <a:cxn ang="0">
                <a:pos x="T2" y="T3"/>
              </a:cxn>
              <a:cxn ang="0">
                <a:pos x="T4" y="T5"/>
              </a:cxn>
              <a:cxn ang="0">
                <a:pos x="T6" y="T7"/>
              </a:cxn>
              <a:cxn ang="0">
                <a:pos x="T8" y="T9"/>
              </a:cxn>
              <a:cxn ang="0">
                <a:pos x="T10" y="T11"/>
              </a:cxn>
              <a:cxn ang="0">
                <a:pos x="T12" y="T13"/>
              </a:cxn>
            </a:cxnLst>
            <a:rect l="0" t="0" r="r" b="b"/>
            <a:pathLst>
              <a:path w="4337" h="4312">
                <a:moveTo>
                  <a:pt x="0" y="0"/>
                </a:moveTo>
                <a:lnTo>
                  <a:pt x="0" y="4312"/>
                </a:lnTo>
                <a:lnTo>
                  <a:pt x="4337" y="4312"/>
                </a:lnTo>
                <a:lnTo>
                  <a:pt x="4337" y="2586"/>
                </a:lnTo>
                <a:lnTo>
                  <a:pt x="1736" y="2586"/>
                </a:lnTo>
                <a:lnTo>
                  <a:pt x="1736" y="0"/>
                </a:lnTo>
                <a:lnTo>
                  <a:pt x="0" y="0"/>
                </a:lnTo>
                <a:close/>
              </a:path>
            </a:pathLst>
          </a:custGeom>
          <a:gradFill>
            <a:gsLst>
              <a:gs pos="0">
                <a:srgbClr val="FFCDD2"/>
              </a:gs>
              <a:gs pos="33000">
                <a:srgbClr val="FF6A00"/>
              </a:gs>
              <a:gs pos="66000">
                <a:srgbClr val="E31937"/>
              </a:gs>
              <a:gs pos="100000">
                <a:srgbClr val="991F3D"/>
              </a:gs>
            </a:gsLst>
            <a:lin ang="10800000" scaled="0"/>
          </a:gradFill>
        </p:spPr>
        <p:txBody>
          <a:bodyPr vert="horz" wrap="square" lIns="0" tIns="0" rIns="0" bIns="0" rtlCol="0" anchor="t" anchorCtr="0">
            <a:normAutofit/>
          </a:bodyPr>
          <a:lstStyle/>
          <a:p>
            <a:pPr lvl="0"/>
            <a:endParaRPr lang="en-US" noProof="0"/>
          </a:p>
        </p:txBody>
      </p:sp>
      <p:sp>
        <p:nvSpPr>
          <p:cNvPr id="2" name="Footer Placeholder 1">
            <a:extLst>
              <a:ext uri="{FF2B5EF4-FFF2-40B4-BE49-F238E27FC236}">
                <a16:creationId xmlns:a16="http://schemas.microsoft.com/office/drawing/2014/main" id="{EEB43DFA-7A0F-803C-0600-FDAD97E1DCD2}"/>
              </a:ext>
              <a:ext uri="{C183D7F6-B498-43B3-948B-1728B52AA6E4}">
                <adec:decorative xmlns:adec="http://schemas.microsoft.com/office/drawing/2017/decorative" val="1"/>
              </a:ext>
            </a:extLst>
          </p:cNvPr>
          <p:cNvSpPr>
            <a:spLocks noGrp="1"/>
          </p:cNvSpPr>
          <p:nvPr>
            <p:ph type="ftr" sz="quarter" idx="22"/>
          </p:nvPr>
        </p:nvSpPr>
        <p:spPr/>
        <p:txBody>
          <a:bodyPr/>
          <a:lstStyle/>
          <a:p>
            <a:endParaRPr lang="en-US" noProof="0"/>
          </a:p>
        </p:txBody>
      </p:sp>
      <p:sp>
        <p:nvSpPr>
          <p:cNvPr id="8" name="Slide Number Placeholder 7">
            <a:extLst>
              <a:ext uri="{FF2B5EF4-FFF2-40B4-BE49-F238E27FC236}">
                <a16:creationId xmlns:a16="http://schemas.microsoft.com/office/drawing/2014/main" id="{A4C90010-93A7-4D95-4D42-49AA0D544B5D}"/>
              </a:ext>
              <a:ext uri="{C183D7F6-B498-43B3-948B-1728B52AA6E4}">
                <adec:decorative xmlns:adec="http://schemas.microsoft.com/office/drawing/2017/decorative" val="1"/>
              </a:ext>
            </a:extLst>
          </p:cNvPr>
          <p:cNvSpPr>
            <a:spLocks noGrp="1"/>
          </p:cNvSpPr>
          <p:nvPr>
            <p:ph type="sldNum" sz="quarter" idx="21"/>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1411619896"/>
      </p:ext>
    </p:extLst>
  </p:cSld>
  <p:clrMapOvr>
    <a:masterClrMapping/>
  </p:clrMapOvr>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two">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516CAE9-EB95-AB28-DFD4-48E5F06DA62D}"/>
              </a:ext>
            </a:extLst>
          </p:cNvPr>
          <p:cNvSpPr>
            <a:spLocks noGrp="1"/>
          </p:cNvSpPr>
          <p:nvPr>
            <p:ph type="title" hasCustomPrompt="1"/>
          </p:nvPr>
        </p:nvSpPr>
        <p:spPr/>
        <p:txBody>
          <a:bodyPr/>
          <a:lstStyle/>
          <a:p>
            <a:r>
              <a:rPr lang="en-US"/>
              <a:t>Content slide with two content columns – click to add title</a:t>
            </a:r>
          </a:p>
        </p:txBody>
      </p:sp>
      <p:sp>
        <p:nvSpPr>
          <p:cNvPr id="4" name="Content Placeholder 20">
            <a:extLst>
              <a:ext uri="{FF2B5EF4-FFF2-40B4-BE49-F238E27FC236}">
                <a16:creationId xmlns:a16="http://schemas.microsoft.com/office/drawing/2014/main" id="{1098010A-37B8-1543-B650-F410D9020BD1}"/>
              </a:ext>
            </a:extLst>
          </p:cNvPr>
          <p:cNvSpPr>
            <a:spLocks noGrp="1"/>
          </p:cNvSpPr>
          <p:nvPr>
            <p:ph sz="quarter" idx="17" hasCustomPrompt="1"/>
          </p:nvPr>
        </p:nvSpPr>
        <p:spPr>
          <a:xfrm>
            <a:off x="766764" y="1527175"/>
            <a:ext cx="4948236" cy="4565650"/>
          </a:xfrm>
          <a:prstGeom prst="rect">
            <a:avLst/>
          </a:prstGeom>
        </p:spPr>
        <p:txBody>
          <a:bodyPr lIns="0" tIns="0" rIns="0" bIns="0">
            <a:noAutofit/>
          </a:bodyPr>
          <a:lstStyle>
            <a:lvl1pPr marL="0" indent="0">
              <a:spcBef>
                <a:spcPts val="500"/>
              </a:spcBef>
              <a:buClr>
                <a:schemeClr val="tx1"/>
              </a:buClr>
              <a:buSzPct val="110000"/>
              <a:buFont typeface="Arial" pitchFamily="34" charset="0"/>
              <a:buNone/>
              <a:defRPr sz="2000">
                <a:solidFill>
                  <a:schemeClr val="tx1"/>
                </a:solidFill>
                <a:latin typeface="+mn-lt"/>
              </a:defRPr>
            </a:lvl1pPr>
            <a:lvl2pPr marL="263525" indent="-263525">
              <a:spcBef>
                <a:spcPts val="500"/>
              </a:spcBef>
              <a:buClr>
                <a:schemeClr val="tx1"/>
              </a:buClr>
              <a:buSzPct val="110000"/>
              <a:buFont typeface="Arial" pitchFamily="34" charset="0"/>
              <a:buChar char="•"/>
              <a:defRPr sz="2000" baseline="0">
                <a:solidFill>
                  <a:schemeClr val="tx1"/>
                </a:solidFill>
                <a:latin typeface="Arial" pitchFamily="34" charset="0"/>
              </a:defRPr>
            </a:lvl2pPr>
            <a:lvl3pPr marL="536575" indent="-273050">
              <a:spcBef>
                <a:spcPts val="500"/>
              </a:spcBef>
              <a:buClr>
                <a:schemeClr val="tx1"/>
              </a:buClr>
              <a:buSzTx/>
              <a:buFont typeface="Calibri" panose="020F0502020204030204" pitchFamily="34" charset="0"/>
              <a:buChar char="–"/>
              <a:defRPr sz="1800">
                <a:solidFill>
                  <a:schemeClr val="tx1"/>
                </a:solidFill>
                <a:latin typeface="Arial" pitchFamily="34" charset="0"/>
              </a:defRPr>
            </a:lvl3pPr>
            <a:lvl4pPr marL="811213" indent="-274638">
              <a:spcBef>
                <a:spcPts val="500"/>
              </a:spcBef>
              <a:buClr>
                <a:schemeClr val="tx1"/>
              </a:buClr>
              <a:buSzTx/>
              <a:buFont typeface="Wingdings" pitchFamily="2" charset="2"/>
              <a:buChar char="§"/>
              <a:defRPr sz="1600">
                <a:solidFill>
                  <a:schemeClr val="tx1"/>
                </a:solidFill>
                <a:latin typeface="Arial" pitchFamily="34" charset="0"/>
              </a:defRPr>
            </a:lvl4pPr>
            <a:lvl5pPr marL="1074738" indent="-263525">
              <a:spcBef>
                <a:spcPts val="500"/>
              </a:spcBef>
              <a:buClr>
                <a:schemeClr val="tx1"/>
              </a:buClr>
              <a:buSzTx/>
              <a:buFont typeface="Courier New" panose="02070309020205020404" pitchFamily="49" charset="0"/>
              <a:buChar char="o"/>
              <a:defRPr sz="1400">
                <a:solidFill>
                  <a:schemeClr val="tx1"/>
                </a:solidFill>
                <a:latin typeface="Arial" pitchFamily="34" charset="0"/>
              </a:defRPr>
            </a:lvl5pPr>
            <a:lvl6pPr marL="1136650" indent="-215900">
              <a:spcBef>
                <a:spcPts val="500"/>
              </a:spcBef>
              <a:buClr>
                <a:schemeClr val="accent1"/>
              </a:buClr>
              <a:buSzTx/>
              <a:buFont typeface="Verdana" pitchFamily="34" charset="0"/>
              <a:buChar char="•"/>
              <a:defRPr sz="1050" baseline="0">
                <a:solidFill>
                  <a:schemeClr val="tx1"/>
                </a:solidFill>
                <a:latin typeface="Arial" pitchFamily="34" charset="0"/>
              </a:defRPr>
            </a:lvl6pPr>
            <a:lvl7pPr marL="1343025" indent="-228600">
              <a:spcBef>
                <a:spcPts val="500"/>
              </a:spcBef>
              <a:buClr>
                <a:schemeClr val="tx1">
                  <a:lumMod val="60000"/>
                  <a:lumOff val="40000"/>
                </a:schemeClr>
              </a:buClr>
              <a:buFont typeface="Verdana" pitchFamily="34" charset="0"/>
              <a:buChar char="•"/>
              <a:defRPr sz="1400" baseline="0">
                <a:solidFill>
                  <a:schemeClr val="tx1"/>
                </a:solidFill>
              </a:defRPr>
            </a:lvl7pPr>
          </a:lstStyle>
          <a:p>
            <a:pPr marL="0" marR="0" lvl="0" indent="0" algn="l" defTabSz="914400" rtl="0" eaLnBrk="1" fontAlgn="auto" latinLnBrk="0" hangingPunct="1">
              <a:lnSpc>
                <a:spcPct val="100000"/>
              </a:lnSpc>
              <a:spcBef>
                <a:spcPts val="500"/>
              </a:spcBef>
              <a:spcAft>
                <a:spcPts val="0"/>
              </a:spcAft>
              <a:buClr>
                <a:schemeClr val="tx1"/>
              </a:buClr>
              <a:buSzPct val="110000"/>
              <a:buFont typeface="Arial" pitchFamily="34" charset="0"/>
              <a:buNone/>
              <a:tabLst/>
              <a:defRPr/>
            </a:pPr>
            <a:r>
              <a:rPr lang="en-US" noProof="0"/>
              <a:t>Click to add text or select an icon to insert associated content (i.e., table, chart, picture or video). Images and video are available to download from brand.cgi.com.</a:t>
            </a:r>
          </a:p>
          <a:p>
            <a:pPr lvl="0"/>
            <a:endParaRPr lang="en-US" noProof="0"/>
          </a:p>
        </p:txBody>
      </p:sp>
      <p:sp>
        <p:nvSpPr>
          <p:cNvPr id="5" name="Content Placeholder 21">
            <a:extLst>
              <a:ext uri="{FF2B5EF4-FFF2-40B4-BE49-F238E27FC236}">
                <a16:creationId xmlns:a16="http://schemas.microsoft.com/office/drawing/2014/main" id="{3D191AF6-4147-D342-8647-88C4F48C1A6B}"/>
              </a:ext>
            </a:extLst>
          </p:cNvPr>
          <p:cNvSpPr>
            <a:spLocks noGrp="1"/>
          </p:cNvSpPr>
          <p:nvPr>
            <p:ph sz="quarter" idx="23" hasCustomPrompt="1"/>
          </p:nvPr>
        </p:nvSpPr>
        <p:spPr>
          <a:xfrm>
            <a:off x="6476215" y="1527175"/>
            <a:ext cx="4949024" cy="4565650"/>
          </a:xfrm>
          <a:prstGeom prst="rect">
            <a:avLst/>
          </a:prstGeom>
          <a:ln>
            <a:noFill/>
          </a:ln>
        </p:spPr>
        <p:txBody>
          <a:bodyPr lIns="0" tIns="0" rIns="0" bIns="0">
            <a:noAutofit/>
          </a:bodyPr>
          <a:lstStyle>
            <a:lvl1pPr marL="0" indent="0">
              <a:spcBef>
                <a:spcPts val="500"/>
              </a:spcBef>
              <a:buClr>
                <a:schemeClr val="tx1"/>
              </a:buClr>
              <a:buSzPct val="110000"/>
              <a:buFont typeface="Arial" pitchFamily="34" charset="0"/>
              <a:buNone/>
              <a:defRPr sz="2000">
                <a:solidFill>
                  <a:schemeClr val="tx1"/>
                </a:solidFill>
                <a:latin typeface="+mn-lt"/>
              </a:defRPr>
            </a:lvl1pPr>
            <a:lvl2pPr marL="263525" indent="-263525">
              <a:spcBef>
                <a:spcPts val="500"/>
              </a:spcBef>
              <a:buClr>
                <a:schemeClr val="tx1"/>
              </a:buClr>
              <a:buSzPct val="110000"/>
              <a:buFont typeface="Arial" pitchFamily="34" charset="0"/>
              <a:buChar char="•"/>
              <a:defRPr sz="2000" baseline="0">
                <a:solidFill>
                  <a:schemeClr val="tx1"/>
                </a:solidFill>
                <a:latin typeface="Arial" pitchFamily="34" charset="0"/>
              </a:defRPr>
            </a:lvl2pPr>
            <a:lvl3pPr marL="536575" indent="-273050">
              <a:spcBef>
                <a:spcPts val="500"/>
              </a:spcBef>
              <a:buClr>
                <a:schemeClr val="tx1"/>
              </a:buClr>
              <a:buSzTx/>
              <a:buFont typeface="Calibri" panose="020F0502020204030204" pitchFamily="34" charset="0"/>
              <a:buChar char="–"/>
              <a:defRPr sz="1800">
                <a:solidFill>
                  <a:schemeClr val="tx1"/>
                </a:solidFill>
                <a:latin typeface="Arial" pitchFamily="34" charset="0"/>
              </a:defRPr>
            </a:lvl3pPr>
            <a:lvl4pPr marL="811213" indent="-274638">
              <a:spcBef>
                <a:spcPts val="500"/>
              </a:spcBef>
              <a:buClr>
                <a:schemeClr val="tx1"/>
              </a:buClr>
              <a:buSzPct val="110000"/>
              <a:buFont typeface="Wingdings" pitchFamily="2" charset="2"/>
              <a:buChar char="§"/>
              <a:defRPr sz="1600">
                <a:solidFill>
                  <a:schemeClr val="tx1"/>
                </a:solidFill>
                <a:latin typeface="Arial" pitchFamily="34" charset="0"/>
              </a:defRPr>
            </a:lvl4pPr>
            <a:lvl5pPr marL="1074738" indent="-263525">
              <a:spcBef>
                <a:spcPts val="500"/>
              </a:spcBef>
              <a:buClr>
                <a:schemeClr val="tx1"/>
              </a:buClr>
              <a:buSzPct val="110000"/>
              <a:buFont typeface="Courier New" panose="02070309020205020404" pitchFamily="49" charset="0"/>
              <a:buChar char="o"/>
              <a:defRPr sz="1400">
                <a:solidFill>
                  <a:schemeClr val="tx1"/>
                </a:solidFill>
                <a:latin typeface="Arial" pitchFamily="34" charset="0"/>
              </a:defRPr>
            </a:lvl5pPr>
            <a:lvl6pPr marL="1136650" indent="-215900">
              <a:spcBef>
                <a:spcPts val="500"/>
              </a:spcBef>
              <a:buClr>
                <a:schemeClr val="accent1"/>
              </a:buClr>
              <a:buFont typeface="Verdana" pitchFamily="34" charset="0"/>
              <a:buChar char="•"/>
              <a:defRPr sz="1400" baseline="0">
                <a:solidFill>
                  <a:schemeClr val="tx1"/>
                </a:solidFill>
                <a:latin typeface="Arial" pitchFamily="34" charset="0"/>
              </a:defRPr>
            </a:lvl6pPr>
            <a:lvl7pPr marL="1343025" indent="-228600">
              <a:spcBef>
                <a:spcPts val="500"/>
              </a:spcBef>
              <a:buClr>
                <a:schemeClr val="tx1">
                  <a:lumMod val="60000"/>
                  <a:lumOff val="40000"/>
                </a:schemeClr>
              </a:buClr>
              <a:buFont typeface="Verdana" pitchFamily="34" charset="0"/>
              <a:buChar char="•"/>
              <a:defRPr sz="1400" baseline="0">
                <a:solidFill>
                  <a:schemeClr val="tx1"/>
                </a:solidFill>
              </a:defRPr>
            </a:lvl7pPr>
          </a:lstStyle>
          <a:p>
            <a:pPr marL="0" marR="0" lvl="0" indent="0" algn="l" defTabSz="914400" rtl="0" eaLnBrk="1" fontAlgn="auto" latinLnBrk="0" hangingPunct="1">
              <a:lnSpc>
                <a:spcPct val="100000"/>
              </a:lnSpc>
              <a:spcBef>
                <a:spcPts val="500"/>
              </a:spcBef>
              <a:spcAft>
                <a:spcPts val="0"/>
              </a:spcAft>
              <a:buClr>
                <a:schemeClr val="tx1"/>
              </a:buClr>
              <a:buSzPct val="110000"/>
              <a:buFont typeface="Arial" pitchFamily="34" charset="0"/>
              <a:buNone/>
              <a:tabLst/>
              <a:defRPr/>
            </a:pPr>
            <a:r>
              <a:rPr lang="en-US" noProof="0"/>
              <a:t>Click to add text or select an icon to insert associated content (i.e., table, chart, picture or video). Images and video are available to download from brand.cgi.com.</a:t>
            </a:r>
          </a:p>
          <a:p>
            <a:pPr lvl="0"/>
            <a:endParaRPr lang="en-US" noProof="0"/>
          </a:p>
        </p:txBody>
      </p:sp>
      <p:sp>
        <p:nvSpPr>
          <p:cNvPr id="2" name="Footer Placeholder 1">
            <a:extLst>
              <a:ext uri="{FF2B5EF4-FFF2-40B4-BE49-F238E27FC236}">
                <a16:creationId xmlns:a16="http://schemas.microsoft.com/office/drawing/2014/main" id="{DACEF9CC-7F4F-C8E8-77F3-E9BBBFF61A13}"/>
              </a:ext>
              <a:ext uri="{C183D7F6-B498-43B3-948B-1728B52AA6E4}">
                <adec:decorative xmlns:adec="http://schemas.microsoft.com/office/drawing/2017/decorative" val="1"/>
              </a:ext>
            </a:extLst>
          </p:cNvPr>
          <p:cNvSpPr>
            <a:spLocks noGrp="1"/>
          </p:cNvSpPr>
          <p:nvPr>
            <p:ph type="ftr" sz="quarter" idx="27"/>
          </p:nvPr>
        </p:nvSpPr>
        <p:spPr/>
        <p:txBody>
          <a:bodyPr/>
          <a:lstStyle/>
          <a:p>
            <a:endParaRPr lang="en-US" noProof="0"/>
          </a:p>
        </p:txBody>
      </p:sp>
      <p:sp>
        <p:nvSpPr>
          <p:cNvPr id="10" name="Slide Number Placeholder 9">
            <a:extLst>
              <a:ext uri="{FF2B5EF4-FFF2-40B4-BE49-F238E27FC236}">
                <a16:creationId xmlns:a16="http://schemas.microsoft.com/office/drawing/2014/main" id="{4E70ED40-01C4-0425-2999-8CB8F2DA7A8D}"/>
              </a:ext>
              <a:ext uri="{C183D7F6-B498-43B3-948B-1728B52AA6E4}">
                <adec:decorative xmlns:adec="http://schemas.microsoft.com/office/drawing/2017/decorative" val="1"/>
              </a:ext>
            </a:extLst>
          </p:cNvPr>
          <p:cNvSpPr>
            <a:spLocks noGrp="1"/>
          </p:cNvSpPr>
          <p:nvPr>
            <p:ph type="sldNum" sz="quarter" idx="26"/>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4178010223"/>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ntent+1 headin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3B85198-6C2C-31CE-C61D-9A214162DD9C}"/>
              </a:ext>
            </a:extLst>
          </p:cNvPr>
          <p:cNvSpPr>
            <a:spLocks noGrp="1"/>
          </p:cNvSpPr>
          <p:nvPr>
            <p:ph type="title" hasCustomPrompt="1"/>
          </p:nvPr>
        </p:nvSpPr>
        <p:spPr/>
        <p:txBody>
          <a:bodyPr/>
          <a:lstStyle/>
          <a:p>
            <a:r>
              <a:rPr lang="en-US"/>
              <a:t>Content slide with two columns + 1 heading – click to add title</a:t>
            </a:r>
          </a:p>
        </p:txBody>
      </p:sp>
      <p:sp>
        <p:nvSpPr>
          <p:cNvPr id="9" name="Text Placeholder 8">
            <a:extLst>
              <a:ext uri="{FF2B5EF4-FFF2-40B4-BE49-F238E27FC236}">
                <a16:creationId xmlns:a16="http://schemas.microsoft.com/office/drawing/2014/main" id="{476BAA4B-61EB-5A96-D086-EFCC55F4D624}"/>
              </a:ext>
            </a:extLst>
          </p:cNvPr>
          <p:cNvSpPr>
            <a:spLocks noGrp="1"/>
          </p:cNvSpPr>
          <p:nvPr>
            <p:ph type="body" sz="quarter" idx="26" hasCustomPrompt="1"/>
          </p:nvPr>
        </p:nvSpPr>
        <p:spPr>
          <a:xfrm>
            <a:off x="766762" y="1527048"/>
            <a:ext cx="10661904" cy="871538"/>
          </a:xfrm>
          <a:prstGeom prst="rect">
            <a:avLst/>
          </a:prstGeom>
        </p:spPr>
        <p:txBody>
          <a:bodyPr lIns="0" tIns="0" rIns="0" bIns="0" anchor="b"/>
          <a:lstStyle>
            <a:lvl1pPr marL="0" indent="0">
              <a:buNone/>
              <a:defRPr sz="2000"/>
            </a:lvl1pPr>
          </a:lstStyle>
          <a:p>
            <a:pPr lvl="0"/>
            <a:r>
              <a:rPr lang="en-US" noProof="0"/>
              <a:t>Click to add subtitle, heading or introduction text, align text top or bottom as needed.</a:t>
            </a:r>
          </a:p>
        </p:txBody>
      </p:sp>
      <p:sp>
        <p:nvSpPr>
          <p:cNvPr id="5" name="Content Placeholder 21">
            <a:extLst>
              <a:ext uri="{FF2B5EF4-FFF2-40B4-BE49-F238E27FC236}">
                <a16:creationId xmlns:a16="http://schemas.microsoft.com/office/drawing/2014/main" id="{04642528-8FF6-2D41-9E96-06B28BC27D1F}"/>
              </a:ext>
            </a:extLst>
          </p:cNvPr>
          <p:cNvSpPr>
            <a:spLocks noGrp="1"/>
          </p:cNvSpPr>
          <p:nvPr>
            <p:ph sz="quarter" idx="17" hasCustomPrompt="1"/>
          </p:nvPr>
        </p:nvSpPr>
        <p:spPr>
          <a:xfrm>
            <a:off x="766764" y="2596896"/>
            <a:ext cx="4948236" cy="3493008"/>
          </a:xfrm>
          <a:prstGeom prst="rect">
            <a:avLst/>
          </a:prstGeom>
        </p:spPr>
        <p:txBody>
          <a:bodyPr lIns="0" tIns="0" rIns="0" bIns="0">
            <a:noAutofit/>
          </a:bodyPr>
          <a:lstStyle>
            <a:lvl1pPr marL="0" indent="0">
              <a:spcBef>
                <a:spcPts val="500"/>
              </a:spcBef>
              <a:buClr>
                <a:schemeClr val="tx1"/>
              </a:buClr>
              <a:buSzPct val="110000"/>
              <a:buFont typeface="Arial" pitchFamily="34" charset="0"/>
              <a:buNone/>
              <a:defRPr sz="1800">
                <a:solidFill>
                  <a:schemeClr val="tx1"/>
                </a:solidFill>
                <a:latin typeface="+mn-lt"/>
                <a:sym typeface="Wingdings" panose="05000000000000000000" pitchFamily="2" charset="2"/>
              </a:defRPr>
            </a:lvl1pPr>
            <a:lvl2pPr marL="263525" indent="-263525">
              <a:spcBef>
                <a:spcPts val="500"/>
              </a:spcBef>
              <a:buClr>
                <a:schemeClr val="tx1"/>
              </a:buClr>
              <a:buSzPct val="110000"/>
              <a:buFont typeface="Arial" pitchFamily="34" charset="0"/>
              <a:buChar char="•"/>
              <a:defRPr sz="2000" baseline="0">
                <a:solidFill>
                  <a:schemeClr val="tx1"/>
                </a:solidFill>
                <a:latin typeface="Arial" pitchFamily="34" charset="0"/>
              </a:defRPr>
            </a:lvl2pPr>
            <a:lvl3pPr marL="536575" indent="-273050">
              <a:spcBef>
                <a:spcPts val="500"/>
              </a:spcBef>
              <a:buClr>
                <a:schemeClr val="tx1"/>
              </a:buClr>
              <a:buSzTx/>
              <a:buFont typeface="Calibri" panose="020F0502020204030204" pitchFamily="34" charset="0"/>
              <a:buChar char="–"/>
              <a:defRPr sz="1800">
                <a:solidFill>
                  <a:schemeClr val="tx1"/>
                </a:solidFill>
                <a:latin typeface="Arial" pitchFamily="34" charset="0"/>
              </a:defRPr>
            </a:lvl3pPr>
            <a:lvl4pPr marL="811213" indent="-274638">
              <a:spcBef>
                <a:spcPts val="500"/>
              </a:spcBef>
              <a:buClr>
                <a:schemeClr val="tx1"/>
              </a:buClr>
              <a:buSzPct val="110000"/>
              <a:buFont typeface="Wingdings" pitchFamily="2" charset="2"/>
              <a:buChar char="§"/>
              <a:defRPr sz="1600">
                <a:solidFill>
                  <a:schemeClr val="tx1"/>
                </a:solidFill>
                <a:latin typeface="Arial" pitchFamily="34" charset="0"/>
              </a:defRPr>
            </a:lvl4pPr>
            <a:lvl5pPr marL="1074738" indent="-263525">
              <a:spcBef>
                <a:spcPts val="500"/>
              </a:spcBef>
              <a:buClr>
                <a:schemeClr val="tx1"/>
              </a:buClr>
              <a:buSzPct val="110000"/>
              <a:buFont typeface="Courier New" panose="02070309020205020404" pitchFamily="49" charset="0"/>
              <a:buChar char="o"/>
              <a:defRPr sz="1400">
                <a:solidFill>
                  <a:schemeClr val="tx1"/>
                </a:solidFill>
                <a:latin typeface="Arial" pitchFamily="34" charset="0"/>
              </a:defRPr>
            </a:lvl5pPr>
            <a:lvl6pPr marL="1136650" indent="-215900">
              <a:spcBef>
                <a:spcPts val="500"/>
              </a:spcBef>
              <a:buClr>
                <a:schemeClr val="tx1">
                  <a:lumMod val="60000"/>
                  <a:lumOff val="40000"/>
                </a:schemeClr>
              </a:buClr>
              <a:buFont typeface="Verdana" pitchFamily="34" charset="0"/>
              <a:buChar char="•"/>
              <a:defRPr sz="1400" baseline="0">
                <a:solidFill>
                  <a:schemeClr val="tx1"/>
                </a:solidFill>
              </a:defRPr>
            </a:lvl6pPr>
            <a:lvl7pPr marL="1343025" indent="-228600">
              <a:spcBef>
                <a:spcPts val="500"/>
              </a:spcBef>
              <a:buClr>
                <a:schemeClr val="tx1">
                  <a:lumMod val="60000"/>
                  <a:lumOff val="40000"/>
                </a:schemeClr>
              </a:buClr>
              <a:buFont typeface="Verdana" pitchFamily="34" charset="0"/>
              <a:buChar char="•"/>
              <a:defRPr sz="1400" baseline="0">
                <a:solidFill>
                  <a:schemeClr val="tx1"/>
                </a:solidFill>
              </a:defRPr>
            </a:lvl7pPr>
          </a:lstStyle>
          <a:p>
            <a:pPr lvl="0"/>
            <a:r>
              <a:rPr lang="en-US" noProof="0"/>
              <a:t>Click to add text or select an icon to insert associated content (i.e., table, chart, picture or video). Images and video are available to download from brand.cgi.com.</a:t>
            </a:r>
          </a:p>
        </p:txBody>
      </p:sp>
      <p:sp>
        <p:nvSpPr>
          <p:cNvPr id="6" name="Content Placeholder 22">
            <a:extLst>
              <a:ext uri="{FF2B5EF4-FFF2-40B4-BE49-F238E27FC236}">
                <a16:creationId xmlns:a16="http://schemas.microsoft.com/office/drawing/2014/main" id="{1F8D1EDC-16DC-1E49-9140-329AB89F3C31}"/>
              </a:ext>
            </a:extLst>
          </p:cNvPr>
          <p:cNvSpPr>
            <a:spLocks noGrp="1"/>
          </p:cNvSpPr>
          <p:nvPr>
            <p:ph sz="quarter" idx="23" hasCustomPrompt="1"/>
          </p:nvPr>
        </p:nvSpPr>
        <p:spPr>
          <a:xfrm>
            <a:off x="6477000" y="2596896"/>
            <a:ext cx="4948238" cy="3493008"/>
          </a:xfrm>
          <a:prstGeom prst="rect">
            <a:avLst/>
          </a:prstGeom>
        </p:spPr>
        <p:txBody>
          <a:bodyPr lIns="0" tIns="0" rIns="0" bIns="0">
            <a:noAutofit/>
          </a:bodyPr>
          <a:lstStyle>
            <a:lvl1pPr marL="0" indent="0">
              <a:spcBef>
                <a:spcPts val="500"/>
              </a:spcBef>
              <a:buClr>
                <a:srgbClr val="000000"/>
              </a:buClr>
              <a:buSzPct val="110000"/>
              <a:buFont typeface="Arial" pitchFamily="34" charset="0"/>
              <a:buNone/>
              <a:defRPr sz="1800">
                <a:solidFill>
                  <a:schemeClr val="tx1"/>
                </a:solidFill>
                <a:latin typeface="+mn-lt"/>
              </a:defRPr>
            </a:lvl1pPr>
            <a:lvl2pPr marL="263525" indent="-263525">
              <a:spcBef>
                <a:spcPts val="500"/>
              </a:spcBef>
              <a:buClr>
                <a:srgbClr val="000000"/>
              </a:buClr>
              <a:buSzPct val="110000"/>
              <a:buFont typeface="Arial" pitchFamily="34" charset="0"/>
              <a:buChar char="•"/>
              <a:defRPr sz="2000" baseline="0">
                <a:solidFill>
                  <a:schemeClr val="tx1"/>
                </a:solidFill>
                <a:latin typeface="Arial" pitchFamily="34" charset="0"/>
              </a:defRPr>
            </a:lvl2pPr>
            <a:lvl3pPr marL="536575" indent="-273050">
              <a:spcBef>
                <a:spcPts val="500"/>
              </a:spcBef>
              <a:buClr>
                <a:srgbClr val="000000"/>
              </a:buClr>
              <a:buSzTx/>
              <a:buFont typeface="Calibri" panose="020F0502020204030204" pitchFamily="34" charset="0"/>
              <a:buChar char="–"/>
              <a:defRPr sz="1800">
                <a:solidFill>
                  <a:schemeClr val="tx1"/>
                </a:solidFill>
                <a:latin typeface="Arial" pitchFamily="34" charset="0"/>
              </a:defRPr>
            </a:lvl3pPr>
            <a:lvl4pPr marL="811213" indent="-274638">
              <a:spcBef>
                <a:spcPts val="500"/>
              </a:spcBef>
              <a:buClr>
                <a:srgbClr val="000000"/>
              </a:buClr>
              <a:buSzPct val="110000"/>
              <a:buFont typeface="Wingdings" pitchFamily="2" charset="2"/>
              <a:buChar char="§"/>
              <a:defRPr sz="1600">
                <a:solidFill>
                  <a:schemeClr val="tx1"/>
                </a:solidFill>
                <a:latin typeface="Arial" pitchFamily="34" charset="0"/>
              </a:defRPr>
            </a:lvl4pPr>
            <a:lvl5pPr marL="1074738" indent="-263525">
              <a:spcBef>
                <a:spcPts val="500"/>
              </a:spcBef>
              <a:buClr>
                <a:srgbClr val="000000"/>
              </a:buClr>
              <a:buSzPct val="110000"/>
              <a:buFont typeface="Courier New" panose="02070309020205020404" pitchFamily="49" charset="0"/>
              <a:buChar char="o"/>
              <a:defRPr sz="1400">
                <a:solidFill>
                  <a:schemeClr val="tx1"/>
                </a:solidFill>
                <a:latin typeface="Arial" pitchFamily="34" charset="0"/>
              </a:defRPr>
            </a:lvl5pPr>
            <a:lvl6pPr marL="1136650" indent="-215900">
              <a:spcBef>
                <a:spcPts val="500"/>
              </a:spcBef>
              <a:buClr>
                <a:schemeClr val="tx1">
                  <a:lumMod val="60000"/>
                  <a:lumOff val="40000"/>
                </a:schemeClr>
              </a:buClr>
              <a:buFont typeface="Verdana" pitchFamily="34" charset="0"/>
              <a:buChar char="•"/>
              <a:defRPr sz="1400" baseline="0">
                <a:solidFill>
                  <a:schemeClr val="tx1"/>
                </a:solidFill>
              </a:defRPr>
            </a:lvl6pPr>
            <a:lvl7pPr marL="1343025" indent="-228600">
              <a:spcBef>
                <a:spcPts val="500"/>
              </a:spcBef>
              <a:buClr>
                <a:schemeClr val="tx1">
                  <a:lumMod val="60000"/>
                  <a:lumOff val="40000"/>
                </a:schemeClr>
              </a:buClr>
              <a:buFont typeface="Verdana" pitchFamily="34" charset="0"/>
              <a:buChar char="•"/>
              <a:defRPr sz="1400" baseline="0">
                <a:solidFill>
                  <a:schemeClr val="tx1"/>
                </a:solidFill>
              </a:defRPr>
            </a:lvl7pPr>
          </a:lstStyle>
          <a:p>
            <a:pPr lvl="0"/>
            <a:r>
              <a:rPr lang="en-US" noProof="0"/>
              <a:t>Click to add text or select an icon to insert associated content (i.e., table, chart, picture or video). Images and video are available to download from brand.cgi.com.</a:t>
            </a:r>
          </a:p>
        </p:txBody>
      </p:sp>
      <p:sp>
        <p:nvSpPr>
          <p:cNvPr id="2" name="Footer Placeholder 1">
            <a:extLst>
              <a:ext uri="{FF2B5EF4-FFF2-40B4-BE49-F238E27FC236}">
                <a16:creationId xmlns:a16="http://schemas.microsoft.com/office/drawing/2014/main" id="{73C12582-05E0-5B2C-89FF-F113AF238E94}"/>
              </a:ext>
              <a:ext uri="{C183D7F6-B498-43B3-948B-1728B52AA6E4}">
                <adec:decorative xmlns:adec="http://schemas.microsoft.com/office/drawing/2017/decorative" val="1"/>
              </a:ext>
            </a:extLst>
          </p:cNvPr>
          <p:cNvSpPr>
            <a:spLocks noGrp="1"/>
          </p:cNvSpPr>
          <p:nvPr>
            <p:ph type="ftr" sz="quarter" idx="30"/>
          </p:nvPr>
        </p:nvSpPr>
        <p:spPr/>
        <p:txBody>
          <a:bodyPr/>
          <a:lstStyle/>
          <a:p>
            <a:endParaRPr lang="en-US" noProof="0"/>
          </a:p>
        </p:txBody>
      </p:sp>
      <p:sp>
        <p:nvSpPr>
          <p:cNvPr id="11" name="Slide Number Placeholder 10">
            <a:extLst>
              <a:ext uri="{FF2B5EF4-FFF2-40B4-BE49-F238E27FC236}">
                <a16:creationId xmlns:a16="http://schemas.microsoft.com/office/drawing/2014/main" id="{675B9730-DEC2-8164-11CC-C7C739119DDC}"/>
              </a:ext>
              <a:ext uri="{C183D7F6-B498-43B3-948B-1728B52AA6E4}">
                <adec:decorative xmlns:adec="http://schemas.microsoft.com/office/drawing/2017/decorative" val="1"/>
              </a:ext>
            </a:extLst>
          </p:cNvPr>
          <p:cNvSpPr>
            <a:spLocks noGrp="1"/>
          </p:cNvSpPr>
          <p:nvPr>
            <p:ph type="sldNum" sz="quarter" idx="29"/>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153406214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Layout 1">
    <p:spTree>
      <p:nvGrpSpPr>
        <p:cNvPr id="1" name=""/>
        <p:cNvGrpSpPr/>
        <p:nvPr/>
      </p:nvGrpSpPr>
      <p:grpSpPr>
        <a:xfrm>
          <a:off x="0" y="0"/>
          <a:ext cx="0" cy="0"/>
          <a:chOff x="0" y="0"/>
          <a:chExt cx="0" cy="0"/>
        </a:xfrm>
      </p:grpSpPr>
      <p:sp>
        <p:nvSpPr>
          <p:cNvPr id="5" name="Title Placeholder 1">
            <a:extLst>
              <a:ext uri="{FF2B5EF4-FFF2-40B4-BE49-F238E27FC236}">
                <a16:creationId xmlns:a16="http://schemas.microsoft.com/office/drawing/2014/main" id="{656B0056-E0F3-20B9-BB54-44E09DF01C80}"/>
              </a:ext>
            </a:extLst>
          </p:cNvPr>
          <p:cNvSpPr>
            <a:spLocks noGrp="1"/>
          </p:cNvSpPr>
          <p:nvPr>
            <p:ph type="title" hasCustomPrompt="1"/>
          </p:nvPr>
        </p:nvSpPr>
        <p:spPr>
          <a:xfrm>
            <a:off x="768096" y="615621"/>
            <a:ext cx="4672584" cy="2907792"/>
          </a:xfrm>
          <a:prstGeom prst="rect">
            <a:avLst/>
          </a:prstGeom>
        </p:spPr>
        <p:txBody>
          <a:bodyPr vert="horz" lIns="0" tIns="0" rIns="0" bIns="0" rtlCol="0" anchor="t" anchorCtr="0">
            <a:noAutofit/>
          </a:bodyPr>
          <a:lstStyle>
            <a:lvl1pPr>
              <a:defRPr sz="4800"/>
            </a:lvl1pPr>
          </a:lstStyle>
          <a:p>
            <a:r>
              <a:rPr lang="en-US" noProof="0"/>
              <a:t>Title slide </a:t>
            </a:r>
            <a:br>
              <a:rPr lang="en-US" noProof="0"/>
            </a:br>
            <a:r>
              <a:rPr lang="en-US" noProof="0"/>
              <a:t>Click to add title</a:t>
            </a:r>
          </a:p>
        </p:txBody>
      </p:sp>
      <p:sp>
        <p:nvSpPr>
          <p:cNvPr id="3" name="Text placeholder 7">
            <a:extLst>
              <a:ext uri="{FF2B5EF4-FFF2-40B4-BE49-F238E27FC236}">
                <a16:creationId xmlns:a16="http://schemas.microsoft.com/office/drawing/2014/main" id="{E02232A4-A218-ED0C-51BC-1FE1F5769381}"/>
              </a:ext>
            </a:extLst>
          </p:cNvPr>
          <p:cNvSpPr>
            <a:spLocks noGrp="1"/>
          </p:cNvSpPr>
          <p:nvPr>
            <p:ph type="body" sz="quarter" idx="14" hasCustomPrompt="1"/>
          </p:nvPr>
        </p:nvSpPr>
        <p:spPr>
          <a:xfrm>
            <a:off x="766763" y="4173805"/>
            <a:ext cx="4698710" cy="765270"/>
          </a:xfrm>
          <a:prstGeom prst="rect">
            <a:avLst/>
          </a:prstGeom>
        </p:spPr>
        <p:txBody>
          <a:bodyPr lIns="0" tIns="0" rIns="0" bIns="0" anchor="b"/>
          <a:lstStyle>
            <a:lvl1pPr marL="0" marR="0" indent="0" algn="l" defTabSz="914400" rtl="0" eaLnBrk="1" fontAlgn="auto" latinLnBrk="0" hangingPunct="1">
              <a:lnSpc>
                <a:spcPct val="100000"/>
              </a:lnSpc>
              <a:spcBef>
                <a:spcPts val="500"/>
              </a:spcBef>
              <a:spcAft>
                <a:spcPts val="0"/>
              </a:spcAft>
              <a:buClrTx/>
              <a:buSzTx/>
              <a:buFont typeface="Arial" pitchFamily="34" charset="0"/>
              <a:buNone/>
              <a:tabLst/>
              <a:defRPr sz="2200" b="0"/>
            </a:lvl1pPr>
          </a:lstStyle>
          <a:p>
            <a:pPr lvl="0"/>
            <a:r>
              <a:rPr lang="en-US" noProof="0"/>
              <a:t>Name, role</a:t>
            </a:r>
            <a:br>
              <a:rPr lang="en-US" noProof="0"/>
            </a:br>
            <a:r>
              <a:rPr lang="en-US" noProof="0"/>
              <a:t>Date</a:t>
            </a:r>
          </a:p>
        </p:txBody>
      </p:sp>
      <p:sp>
        <p:nvSpPr>
          <p:cNvPr id="8" name="Picture Placeholder 2" descr="Image placeholder. Click icon to add image. Images are available to download from the Brand Source image library.">
            <a:extLst>
              <a:ext uri="{FF2B5EF4-FFF2-40B4-BE49-F238E27FC236}">
                <a16:creationId xmlns:a16="http://schemas.microsoft.com/office/drawing/2014/main" id="{BAC6136A-72EF-317C-AA1F-00D8CA1A6AEE}"/>
              </a:ext>
              <a:ext uri="{C183D7F6-B498-43B3-948B-1728B52AA6E4}">
                <adec:decorative xmlns:adec="http://schemas.microsoft.com/office/drawing/2017/decorative" val="0"/>
              </a:ext>
            </a:extLst>
          </p:cNvPr>
          <p:cNvSpPr>
            <a:spLocks noGrp="1"/>
          </p:cNvSpPr>
          <p:nvPr>
            <p:ph type="pic" sz="quarter" idx="16" hasCustomPrompt="1"/>
          </p:nvPr>
        </p:nvSpPr>
        <p:spPr>
          <a:xfrm>
            <a:off x="6097588" y="765175"/>
            <a:ext cx="5330952" cy="5330952"/>
          </a:xfrm>
          <a:prstGeom prst="rect">
            <a:avLst/>
          </a:prstGeom>
        </p:spPr>
        <p:txBody>
          <a:bodyPr rIns="0"/>
          <a:lstStyle>
            <a:lvl1pPr marL="0" indent="0">
              <a:buNone/>
              <a:defRPr sz="2400">
                <a:sym typeface="Wingdings" panose="05000000000000000000" pitchFamily="2" charset="2"/>
              </a:defRPr>
            </a:lvl1pPr>
          </a:lstStyle>
          <a:p>
            <a:r>
              <a:rPr lang="en-US" noProof="0"/>
              <a:t>Click icon to add image. Images are available to download from the Brand Source image library  brand.cgi.com</a:t>
            </a:r>
          </a:p>
        </p:txBody>
      </p:sp>
      <p:sp>
        <p:nvSpPr>
          <p:cNvPr id="11" name="TextBox 10">
            <a:extLst>
              <a:ext uri="{FF2B5EF4-FFF2-40B4-BE49-F238E27FC236}">
                <a16:creationId xmlns:a16="http://schemas.microsoft.com/office/drawing/2014/main" id="{62EAF96E-3382-6845-A90C-34A0524FB2A1}"/>
              </a:ext>
              <a:ext uri="{C183D7F6-B498-43B3-948B-1728B52AA6E4}">
                <adec:decorative xmlns:adec="http://schemas.microsoft.com/office/drawing/2017/decorative" val="1"/>
              </a:ext>
            </a:extLst>
          </p:cNvPr>
          <p:cNvSpPr txBox="1"/>
          <p:nvPr userDrawn="1"/>
        </p:nvSpPr>
        <p:spPr>
          <a:xfrm>
            <a:off x="11163033" y="6345144"/>
            <a:ext cx="365760" cy="182880"/>
          </a:xfrm>
          <a:prstGeom prst="rect">
            <a:avLst/>
          </a:prstGeom>
          <a:solidFill>
            <a:schemeClr val="bg1"/>
          </a:solidFill>
        </p:spPr>
        <p:txBody>
          <a:bodyPr vert="horz" wrap="square" lIns="0" tIns="0" rIns="0" bIns="0" rtlCol="0" anchor="t" anchorCtr="0">
            <a:normAutofit fontScale="85000" lnSpcReduction="20000"/>
          </a:bodyPr>
          <a:lstStyle/>
          <a:p>
            <a:pPr algn="l"/>
            <a:endParaRPr lang="en-US" noProof="0"/>
          </a:p>
        </p:txBody>
      </p:sp>
      <p:sp>
        <p:nvSpPr>
          <p:cNvPr id="2" name="Footer Placeholder 1">
            <a:extLst>
              <a:ext uri="{FF2B5EF4-FFF2-40B4-BE49-F238E27FC236}">
                <a16:creationId xmlns:a16="http://schemas.microsoft.com/office/drawing/2014/main" id="{89A096ED-76E6-2D8E-D62E-E554F7F1B868}"/>
              </a:ext>
              <a:ext uri="{C183D7F6-B498-43B3-948B-1728B52AA6E4}">
                <adec:decorative xmlns:adec="http://schemas.microsoft.com/office/drawing/2017/decorative" val="1"/>
              </a:ext>
            </a:extLst>
          </p:cNvPr>
          <p:cNvSpPr>
            <a:spLocks noGrp="1"/>
          </p:cNvSpPr>
          <p:nvPr>
            <p:ph type="ftr" sz="quarter" idx="17"/>
          </p:nvPr>
        </p:nvSpPr>
        <p:spPr>
          <a:xfrm>
            <a:off x="4038600" y="6933865"/>
            <a:ext cx="4114800" cy="137160"/>
          </a:xfrm>
        </p:spPr>
        <p:txBody>
          <a:bodyPr/>
          <a:lstStyle/>
          <a:p>
            <a:endParaRPr lang="en-US" noProof="0"/>
          </a:p>
        </p:txBody>
      </p:sp>
      <p:sp>
        <p:nvSpPr>
          <p:cNvPr id="10" name="Slide Number Placeholder 9">
            <a:extLst>
              <a:ext uri="{FF2B5EF4-FFF2-40B4-BE49-F238E27FC236}">
                <a16:creationId xmlns:a16="http://schemas.microsoft.com/office/drawing/2014/main" id="{73648276-7BC7-CB2C-4DFC-34AD563DA95A}"/>
              </a:ext>
              <a:ext uri="{C183D7F6-B498-43B3-948B-1728B52AA6E4}">
                <adec:decorative xmlns:adec="http://schemas.microsoft.com/office/drawing/2017/decorative" val="1"/>
              </a:ext>
            </a:extLst>
          </p:cNvPr>
          <p:cNvSpPr>
            <a:spLocks noGrp="1"/>
          </p:cNvSpPr>
          <p:nvPr>
            <p:ph type="sldNum" sz="quarter" idx="18"/>
          </p:nvPr>
        </p:nvSpPr>
        <p:spPr>
          <a:xfrm>
            <a:off x="11163034" y="6931152"/>
            <a:ext cx="261660" cy="137160"/>
          </a:xfrm>
        </p:spPr>
        <p:txBody>
          <a:bodyPr/>
          <a:lstStyle/>
          <a:p>
            <a:fld id="{525A3C56-E491-49B2-93F3-63532DF516BC}" type="slidenum">
              <a:rPr lang="en-US" noProof="0" smtClean="0"/>
              <a:pPr/>
              <a:t>‹#›</a:t>
            </a:fld>
            <a:endParaRPr lang="en-US" noProof="0"/>
          </a:p>
        </p:txBody>
      </p:sp>
      <p:pic>
        <p:nvPicPr>
          <p:cNvPr id="6" name="CGI logo">
            <a:extLst>
              <a:ext uri="{FF2B5EF4-FFF2-40B4-BE49-F238E27FC236}">
                <a16:creationId xmlns:a16="http://schemas.microsoft.com/office/drawing/2014/main" id="{94D2197B-4A52-EFE6-7BA4-BA841BDCC942}"/>
              </a:ext>
            </a:extLst>
          </p:cNvPr>
          <p:cNvPicPr>
            <a:picLocks/>
          </p:cNvPicPr>
          <p:nvPr userDrawn="1"/>
        </p:nvPicPr>
        <p:blipFill rotWithShape="1">
          <a:blip r:embed="rId2" cstate="print">
            <a:extLst>
              <a:ext uri="{28A0092B-C50C-407E-A947-70E740481C1C}">
                <a14:useLocalDpi xmlns:a14="http://schemas.microsoft.com/office/drawing/2010/main" val="0"/>
              </a:ext>
            </a:extLst>
          </a:blip>
          <a:srcRect b="-458"/>
          <a:stretch/>
        </p:blipFill>
        <p:spPr>
          <a:xfrm>
            <a:off x="767134" y="5372173"/>
            <a:ext cx="1548656" cy="723953"/>
          </a:xfrm>
          <a:prstGeom prst="rect">
            <a:avLst/>
          </a:prstGeom>
          <a:ln>
            <a:noFill/>
          </a:ln>
        </p:spPr>
      </p:pic>
    </p:spTree>
    <p:extLst>
      <p:ext uri="{BB962C8B-B14F-4D97-AF65-F5344CB8AC3E}">
        <p14:creationId xmlns:p14="http://schemas.microsoft.com/office/powerpoint/2010/main" val="2631138700"/>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mparison x2">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6164E1B-F377-3638-C24B-ED2381394C66}"/>
              </a:ext>
            </a:extLst>
          </p:cNvPr>
          <p:cNvSpPr>
            <a:spLocks noGrp="1"/>
          </p:cNvSpPr>
          <p:nvPr>
            <p:ph type="title" hasCustomPrompt="1"/>
          </p:nvPr>
        </p:nvSpPr>
        <p:spPr/>
        <p:txBody>
          <a:bodyPr/>
          <a:lstStyle/>
          <a:p>
            <a:r>
              <a:rPr lang="en-US"/>
              <a:t>Comparison slide with 2 columns + 2 headings – click to add title</a:t>
            </a:r>
          </a:p>
        </p:txBody>
      </p:sp>
      <p:sp>
        <p:nvSpPr>
          <p:cNvPr id="9" name="Text Placeholder 8">
            <a:extLst>
              <a:ext uri="{FF2B5EF4-FFF2-40B4-BE49-F238E27FC236}">
                <a16:creationId xmlns:a16="http://schemas.microsoft.com/office/drawing/2014/main" id="{846CD6E4-AE64-57BA-532A-9A08227631D1}"/>
              </a:ext>
            </a:extLst>
          </p:cNvPr>
          <p:cNvSpPr>
            <a:spLocks noGrp="1"/>
          </p:cNvSpPr>
          <p:nvPr>
            <p:ph type="body" sz="quarter" idx="28" hasCustomPrompt="1"/>
          </p:nvPr>
        </p:nvSpPr>
        <p:spPr>
          <a:xfrm>
            <a:off x="766763" y="1527048"/>
            <a:ext cx="4946650" cy="832104"/>
          </a:xfrm>
          <a:prstGeom prst="rect">
            <a:avLst/>
          </a:prstGeom>
        </p:spPr>
        <p:txBody>
          <a:bodyPr lIns="0" tIns="0" rIns="0" bIns="0" anchor="b"/>
          <a:lstStyle>
            <a:lvl1pPr marL="0" indent="0">
              <a:buNone/>
              <a:defRPr sz="2000">
                <a:latin typeface="+mj-lt"/>
              </a:defRPr>
            </a:lvl1pPr>
          </a:lstStyle>
          <a:p>
            <a:pPr lvl="0"/>
            <a:r>
              <a:rPr lang="en-US" noProof="0"/>
              <a:t>Click to add heading</a:t>
            </a:r>
          </a:p>
        </p:txBody>
      </p:sp>
      <p:sp>
        <p:nvSpPr>
          <p:cNvPr id="5" name="Content Placeholder 21">
            <a:extLst>
              <a:ext uri="{FF2B5EF4-FFF2-40B4-BE49-F238E27FC236}">
                <a16:creationId xmlns:a16="http://schemas.microsoft.com/office/drawing/2014/main" id="{04642528-8FF6-2D41-9E96-06B28BC27D1F}"/>
              </a:ext>
            </a:extLst>
          </p:cNvPr>
          <p:cNvSpPr>
            <a:spLocks noGrp="1"/>
          </p:cNvSpPr>
          <p:nvPr>
            <p:ph sz="quarter" idx="17" hasCustomPrompt="1"/>
          </p:nvPr>
        </p:nvSpPr>
        <p:spPr>
          <a:xfrm>
            <a:off x="766764" y="2596896"/>
            <a:ext cx="4948236" cy="3493008"/>
          </a:xfrm>
          <a:prstGeom prst="rect">
            <a:avLst/>
          </a:prstGeom>
        </p:spPr>
        <p:txBody>
          <a:bodyPr lIns="0" tIns="0" rIns="0" bIns="0">
            <a:noAutofit/>
          </a:bodyPr>
          <a:lstStyle>
            <a:lvl1pPr marL="0" indent="0">
              <a:spcBef>
                <a:spcPts val="500"/>
              </a:spcBef>
              <a:buClr>
                <a:schemeClr val="tx1"/>
              </a:buClr>
              <a:buSzPct val="110000"/>
              <a:buFont typeface="Arial" pitchFamily="34" charset="0"/>
              <a:buNone/>
              <a:defRPr sz="2000">
                <a:solidFill>
                  <a:schemeClr val="tx1"/>
                </a:solidFill>
                <a:latin typeface="+mn-lt"/>
              </a:defRPr>
            </a:lvl1pPr>
            <a:lvl2pPr marL="263525" indent="-263525">
              <a:spcBef>
                <a:spcPts val="500"/>
              </a:spcBef>
              <a:buClr>
                <a:schemeClr val="tx1"/>
              </a:buClr>
              <a:buSzPct val="110000"/>
              <a:buFont typeface="Arial" pitchFamily="34" charset="0"/>
              <a:buChar char="•"/>
              <a:defRPr sz="2000" baseline="0">
                <a:solidFill>
                  <a:schemeClr val="tx1"/>
                </a:solidFill>
                <a:latin typeface="Arial" pitchFamily="34" charset="0"/>
              </a:defRPr>
            </a:lvl2pPr>
            <a:lvl3pPr marL="536575" indent="-273050">
              <a:spcBef>
                <a:spcPts val="500"/>
              </a:spcBef>
              <a:buClr>
                <a:schemeClr val="tx1"/>
              </a:buClr>
              <a:buSzTx/>
              <a:buFont typeface="Calibri" panose="020F0502020204030204" pitchFamily="34" charset="0"/>
              <a:buChar char="–"/>
              <a:defRPr sz="1800">
                <a:solidFill>
                  <a:schemeClr val="tx1"/>
                </a:solidFill>
                <a:latin typeface="Arial" pitchFamily="34" charset="0"/>
              </a:defRPr>
            </a:lvl3pPr>
            <a:lvl4pPr marL="811213" indent="-274638">
              <a:spcBef>
                <a:spcPts val="500"/>
              </a:spcBef>
              <a:buClr>
                <a:schemeClr val="tx1"/>
              </a:buClr>
              <a:buSzPct val="110000"/>
              <a:buFont typeface="Wingdings" pitchFamily="2" charset="2"/>
              <a:buChar char="§"/>
              <a:defRPr sz="1600">
                <a:solidFill>
                  <a:schemeClr val="tx1"/>
                </a:solidFill>
                <a:latin typeface="Arial" pitchFamily="34" charset="0"/>
              </a:defRPr>
            </a:lvl4pPr>
            <a:lvl5pPr marL="1074738" indent="-263525">
              <a:spcBef>
                <a:spcPts val="500"/>
              </a:spcBef>
              <a:buClr>
                <a:schemeClr val="tx1"/>
              </a:buClr>
              <a:buSzPct val="110000"/>
              <a:buFont typeface="Courier New" panose="02070309020205020404" pitchFamily="49" charset="0"/>
              <a:buChar char="o"/>
              <a:defRPr sz="1400">
                <a:solidFill>
                  <a:schemeClr val="tx1"/>
                </a:solidFill>
                <a:latin typeface="Arial" pitchFamily="34" charset="0"/>
              </a:defRPr>
            </a:lvl5pPr>
            <a:lvl6pPr marL="1136650" indent="-215900">
              <a:spcBef>
                <a:spcPts val="500"/>
              </a:spcBef>
              <a:buClr>
                <a:schemeClr val="tx1">
                  <a:lumMod val="60000"/>
                  <a:lumOff val="40000"/>
                </a:schemeClr>
              </a:buClr>
              <a:buFont typeface="Verdana" pitchFamily="34" charset="0"/>
              <a:buChar char="•"/>
              <a:defRPr sz="1400" baseline="0">
                <a:solidFill>
                  <a:schemeClr val="tx1"/>
                </a:solidFill>
              </a:defRPr>
            </a:lvl6pPr>
            <a:lvl7pPr marL="1343025" indent="-228600">
              <a:spcBef>
                <a:spcPts val="500"/>
              </a:spcBef>
              <a:buClr>
                <a:schemeClr val="tx1">
                  <a:lumMod val="60000"/>
                  <a:lumOff val="40000"/>
                </a:schemeClr>
              </a:buClr>
              <a:buFont typeface="Verdana" pitchFamily="34" charset="0"/>
              <a:buChar char="•"/>
              <a:defRPr sz="1400" baseline="0">
                <a:solidFill>
                  <a:schemeClr val="tx1"/>
                </a:solidFill>
              </a:defRPr>
            </a:lvl7pPr>
          </a:lstStyle>
          <a:p>
            <a:pPr marL="0" marR="0" lvl="0" indent="0" algn="l" defTabSz="914400" rtl="0" eaLnBrk="1" fontAlgn="auto" latinLnBrk="0" hangingPunct="1">
              <a:lnSpc>
                <a:spcPct val="100000"/>
              </a:lnSpc>
              <a:spcBef>
                <a:spcPts val="500"/>
              </a:spcBef>
              <a:spcAft>
                <a:spcPts val="0"/>
              </a:spcAft>
              <a:buClr>
                <a:schemeClr val="tx1"/>
              </a:buClr>
              <a:buSzPct val="110000"/>
              <a:buFont typeface="Arial" pitchFamily="34" charset="0"/>
              <a:buNone/>
              <a:tabLst/>
              <a:defRPr/>
            </a:pPr>
            <a:r>
              <a:rPr lang="en-US" noProof="0"/>
              <a:t>Click to add text or select an icon to insert associated content (i.e., table, chart, picture or video). Images and video are available to download from brand.cgi.com.</a:t>
            </a:r>
          </a:p>
          <a:p>
            <a:pPr lvl="0"/>
            <a:endParaRPr lang="en-US" noProof="0"/>
          </a:p>
        </p:txBody>
      </p:sp>
      <p:sp>
        <p:nvSpPr>
          <p:cNvPr id="12" name="Text Placeholder 8">
            <a:extLst>
              <a:ext uri="{FF2B5EF4-FFF2-40B4-BE49-F238E27FC236}">
                <a16:creationId xmlns:a16="http://schemas.microsoft.com/office/drawing/2014/main" id="{022C64A1-C224-0E82-D864-8E5D3ABE313D}"/>
              </a:ext>
            </a:extLst>
          </p:cNvPr>
          <p:cNvSpPr>
            <a:spLocks noGrp="1"/>
          </p:cNvSpPr>
          <p:nvPr>
            <p:ph type="body" sz="quarter" idx="29" hasCustomPrompt="1"/>
          </p:nvPr>
        </p:nvSpPr>
        <p:spPr>
          <a:xfrm>
            <a:off x="6475413" y="1527048"/>
            <a:ext cx="4946650" cy="832104"/>
          </a:xfrm>
          <a:prstGeom prst="rect">
            <a:avLst/>
          </a:prstGeom>
        </p:spPr>
        <p:txBody>
          <a:bodyPr lIns="0" tIns="0" rIns="0" bIns="0" anchor="b"/>
          <a:lstStyle>
            <a:lvl1pPr marL="0" indent="0">
              <a:buNone/>
              <a:defRPr sz="2000">
                <a:latin typeface="+mj-lt"/>
              </a:defRPr>
            </a:lvl1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noProof="0"/>
              <a:t>Click to add heading</a:t>
            </a:r>
          </a:p>
        </p:txBody>
      </p:sp>
      <p:sp>
        <p:nvSpPr>
          <p:cNvPr id="6" name="Content Placeholder 22">
            <a:extLst>
              <a:ext uri="{FF2B5EF4-FFF2-40B4-BE49-F238E27FC236}">
                <a16:creationId xmlns:a16="http://schemas.microsoft.com/office/drawing/2014/main" id="{1F8D1EDC-16DC-1E49-9140-329AB89F3C31}"/>
              </a:ext>
            </a:extLst>
          </p:cNvPr>
          <p:cNvSpPr>
            <a:spLocks noGrp="1"/>
          </p:cNvSpPr>
          <p:nvPr>
            <p:ph sz="quarter" idx="23" hasCustomPrompt="1"/>
          </p:nvPr>
        </p:nvSpPr>
        <p:spPr>
          <a:xfrm>
            <a:off x="6477000" y="2596896"/>
            <a:ext cx="4948238" cy="3493008"/>
          </a:xfrm>
          <a:prstGeom prst="rect">
            <a:avLst/>
          </a:prstGeom>
        </p:spPr>
        <p:txBody>
          <a:bodyPr lIns="0" tIns="0" rIns="0" bIns="0">
            <a:noAutofit/>
          </a:bodyPr>
          <a:lstStyle>
            <a:lvl1pPr marL="0" indent="0">
              <a:spcBef>
                <a:spcPts val="500"/>
              </a:spcBef>
              <a:buClr>
                <a:srgbClr val="000000"/>
              </a:buClr>
              <a:buSzPct val="110000"/>
              <a:buFont typeface="Arial" pitchFamily="34" charset="0"/>
              <a:buNone/>
              <a:defRPr sz="2000">
                <a:solidFill>
                  <a:schemeClr val="tx1"/>
                </a:solidFill>
                <a:latin typeface="+mn-lt"/>
              </a:defRPr>
            </a:lvl1pPr>
            <a:lvl2pPr marL="263525" indent="-263525">
              <a:spcBef>
                <a:spcPts val="500"/>
              </a:spcBef>
              <a:buClr>
                <a:srgbClr val="000000"/>
              </a:buClr>
              <a:buSzPct val="110000"/>
              <a:buFont typeface="Arial" pitchFamily="34" charset="0"/>
              <a:buChar char="•"/>
              <a:defRPr sz="2000" baseline="0">
                <a:solidFill>
                  <a:schemeClr val="tx1"/>
                </a:solidFill>
                <a:latin typeface="Arial" pitchFamily="34" charset="0"/>
              </a:defRPr>
            </a:lvl2pPr>
            <a:lvl3pPr marL="536575" indent="-273050">
              <a:spcBef>
                <a:spcPts val="500"/>
              </a:spcBef>
              <a:buClr>
                <a:srgbClr val="000000"/>
              </a:buClr>
              <a:buSzTx/>
              <a:buFont typeface="Calibri" panose="020F0502020204030204" pitchFamily="34" charset="0"/>
              <a:buChar char="–"/>
              <a:defRPr sz="1800">
                <a:solidFill>
                  <a:schemeClr val="tx1"/>
                </a:solidFill>
                <a:latin typeface="Arial" pitchFamily="34" charset="0"/>
              </a:defRPr>
            </a:lvl3pPr>
            <a:lvl4pPr marL="811213" indent="-274638">
              <a:spcBef>
                <a:spcPts val="500"/>
              </a:spcBef>
              <a:buClr>
                <a:srgbClr val="000000"/>
              </a:buClr>
              <a:buSzPct val="110000"/>
              <a:buFont typeface="Wingdings" pitchFamily="2" charset="2"/>
              <a:buChar char="§"/>
              <a:defRPr sz="1600">
                <a:solidFill>
                  <a:schemeClr val="tx1"/>
                </a:solidFill>
                <a:latin typeface="Arial" pitchFamily="34" charset="0"/>
              </a:defRPr>
            </a:lvl4pPr>
            <a:lvl5pPr marL="1074738" indent="-263525">
              <a:spcBef>
                <a:spcPts val="500"/>
              </a:spcBef>
              <a:buClr>
                <a:srgbClr val="000000"/>
              </a:buClr>
              <a:buSzPct val="110000"/>
              <a:buFont typeface="Courier New" panose="02070309020205020404" pitchFamily="49" charset="0"/>
              <a:buChar char="o"/>
              <a:defRPr sz="1400">
                <a:solidFill>
                  <a:schemeClr val="tx1"/>
                </a:solidFill>
                <a:latin typeface="Arial" pitchFamily="34" charset="0"/>
              </a:defRPr>
            </a:lvl5pPr>
            <a:lvl6pPr marL="1136650" indent="-215900">
              <a:spcBef>
                <a:spcPts val="500"/>
              </a:spcBef>
              <a:buClr>
                <a:schemeClr val="tx1">
                  <a:lumMod val="60000"/>
                  <a:lumOff val="40000"/>
                </a:schemeClr>
              </a:buClr>
              <a:buFont typeface="Verdana" pitchFamily="34" charset="0"/>
              <a:buChar char="•"/>
              <a:defRPr sz="1400" baseline="0">
                <a:solidFill>
                  <a:schemeClr val="tx1"/>
                </a:solidFill>
              </a:defRPr>
            </a:lvl6pPr>
            <a:lvl7pPr marL="1343025" indent="-228600">
              <a:spcBef>
                <a:spcPts val="500"/>
              </a:spcBef>
              <a:buClr>
                <a:schemeClr val="tx1">
                  <a:lumMod val="60000"/>
                  <a:lumOff val="40000"/>
                </a:schemeClr>
              </a:buClr>
              <a:buFont typeface="Verdana" pitchFamily="34" charset="0"/>
              <a:buChar char="•"/>
              <a:defRPr sz="1400" baseline="0">
                <a:solidFill>
                  <a:schemeClr val="tx1"/>
                </a:solidFill>
              </a:defRPr>
            </a:lvl7pPr>
          </a:lstStyle>
          <a:p>
            <a:pPr marL="0" marR="0" lvl="0" indent="0" algn="l" defTabSz="914400" rtl="0" eaLnBrk="1" fontAlgn="auto" latinLnBrk="0" hangingPunct="1">
              <a:lnSpc>
                <a:spcPct val="100000"/>
              </a:lnSpc>
              <a:spcBef>
                <a:spcPts val="500"/>
              </a:spcBef>
              <a:spcAft>
                <a:spcPts val="0"/>
              </a:spcAft>
              <a:buClr>
                <a:srgbClr val="000000"/>
              </a:buClr>
              <a:buSzPct val="110000"/>
              <a:buFont typeface="Arial" pitchFamily="34" charset="0"/>
              <a:buNone/>
              <a:tabLst/>
              <a:defRPr/>
            </a:pPr>
            <a:r>
              <a:rPr lang="en-US" noProof="0"/>
              <a:t>Click to add text or select an icon to insert associated content (i.e., table, chart, picture or video). Images and video are available to download from brand.cgi.com.</a:t>
            </a:r>
          </a:p>
          <a:p>
            <a:pPr lvl="0"/>
            <a:endParaRPr lang="en-US" noProof="0"/>
          </a:p>
        </p:txBody>
      </p:sp>
      <p:sp>
        <p:nvSpPr>
          <p:cNvPr id="2" name="Footer Placeholder 1">
            <a:extLst>
              <a:ext uri="{FF2B5EF4-FFF2-40B4-BE49-F238E27FC236}">
                <a16:creationId xmlns:a16="http://schemas.microsoft.com/office/drawing/2014/main" id="{D8CA95F5-6310-5153-6F18-F9AA8ED3FB61}"/>
              </a:ext>
              <a:ext uri="{C183D7F6-B498-43B3-948B-1728B52AA6E4}">
                <adec:decorative xmlns:adec="http://schemas.microsoft.com/office/drawing/2017/decorative" val="1"/>
              </a:ext>
            </a:extLst>
          </p:cNvPr>
          <p:cNvSpPr>
            <a:spLocks noGrp="1"/>
          </p:cNvSpPr>
          <p:nvPr>
            <p:ph type="ftr" sz="quarter" idx="33"/>
          </p:nvPr>
        </p:nvSpPr>
        <p:spPr/>
        <p:txBody>
          <a:bodyPr/>
          <a:lstStyle/>
          <a:p>
            <a:endParaRPr lang="en-US" noProof="0"/>
          </a:p>
        </p:txBody>
      </p:sp>
      <p:sp>
        <p:nvSpPr>
          <p:cNvPr id="10" name="Slide Number Placeholder 9">
            <a:extLst>
              <a:ext uri="{FF2B5EF4-FFF2-40B4-BE49-F238E27FC236}">
                <a16:creationId xmlns:a16="http://schemas.microsoft.com/office/drawing/2014/main" id="{DDF268E6-3D9E-CD3C-8CC7-469874AC31A0}"/>
              </a:ext>
              <a:ext uri="{C183D7F6-B498-43B3-948B-1728B52AA6E4}">
                <adec:decorative xmlns:adec="http://schemas.microsoft.com/office/drawing/2017/decorative" val="1"/>
              </a:ext>
            </a:extLst>
          </p:cNvPr>
          <p:cNvSpPr>
            <a:spLocks noGrp="1"/>
          </p:cNvSpPr>
          <p:nvPr>
            <p:ph type="sldNum" sz="quarter" idx="32"/>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87632174"/>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mparison x3 (L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40CA416-0719-4312-1AE0-0E3860FA3C0B}"/>
              </a:ext>
            </a:extLst>
          </p:cNvPr>
          <p:cNvSpPr>
            <a:spLocks noGrp="1"/>
          </p:cNvSpPr>
          <p:nvPr>
            <p:ph type="title" hasCustomPrompt="1"/>
          </p:nvPr>
        </p:nvSpPr>
        <p:spPr/>
        <p:txBody>
          <a:bodyPr/>
          <a:lstStyle/>
          <a:p>
            <a:r>
              <a:rPr lang="en-US"/>
              <a:t>Comparison slide with 3 columns + 3 headings – click to add title</a:t>
            </a:r>
          </a:p>
        </p:txBody>
      </p:sp>
      <p:sp>
        <p:nvSpPr>
          <p:cNvPr id="5" name="Textbox title 1">
            <a:extLst>
              <a:ext uri="{FF2B5EF4-FFF2-40B4-BE49-F238E27FC236}">
                <a16:creationId xmlns:a16="http://schemas.microsoft.com/office/drawing/2014/main" id="{8A171D6F-1D32-074E-9401-BC0D7B3A2B86}"/>
              </a:ext>
            </a:extLst>
          </p:cNvPr>
          <p:cNvSpPr>
            <a:spLocks noGrp="1"/>
          </p:cNvSpPr>
          <p:nvPr>
            <p:ph type="body" sz="quarter" idx="10" hasCustomPrompt="1"/>
          </p:nvPr>
        </p:nvSpPr>
        <p:spPr>
          <a:xfrm>
            <a:off x="766762" y="1527175"/>
            <a:ext cx="3044952" cy="828811"/>
          </a:xfrm>
          <a:prstGeom prst="rect">
            <a:avLst/>
          </a:prstGeom>
        </p:spPr>
        <p:txBody>
          <a:bodyPr lIns="0" tIns="0" rIns="0" bIns="0" anchor="b">
            <a:noAutofit/>
          </a:bodyPr>
          <a:lstStyle>
            <a:lvl1pPr marL="0" indent="0">
              <a:buNone/>
              <a:defRPr sz="2000">
                <a:solidFill>
                  <a:schemeClr val="tx1"/>
                </a:solidFill>
                <a:latin typeface="+mj-lt"/>
              </a:defRPr>
            </a:lvl1pPr>
          </a:lstStyle>
          <a:p>
            <a:pPr lvl="0"/>
            <a:r>
              <a:rPr lang="en-US" noProof="0"/>
              <a:t>Click to add heading. </a:t>
            </a:r>
          </a:p>
        </p:txBody>
      </p:sp>
      <p:sp>
        <p:nvSpPr>
          <p:cNvPr id="10" name="Content Placeholder 1">
            <a:extLst>
              <a:ext uri="{FF2B5EF4-FFF2-40B4-BE49-F238E27FC236}">
                <a16:creationId xmlns:a16="http://schemas.microsoft.com/office/drawing/2014/main" id="{C549CB31-46D0-77B4-39C0-176F159ACF92}"/>
              </a:ext>
            </a:extLst>
          </p:cNvPr>
          <p:cNvSpPr>
            <a:spLocks noGrp="1"/>
          </p:cNvSpPr>
          <p:nvPr>
            <p:ph sz="quarter" idx="20" hasCustomPrompt="1"/>
          </p:nvPr>
        </p:nvSpPr>
        <p:spPr>
          <a:xfrm>
            <a:off x="765737" y="2596896"/>
            <a:ext cx="3044952" cy="3493008"/>
          </a:xfrm>
          <a:prstGeom prst="rect">
            <a:avLst/>
          </a:prstGeom>
        </p:spPr>
        <p:txBody>
          <a:bodyPr lIns="0" tIns="0" rIns="0" bIns="0"/>
          <a:lstStyle>
            <a:lvl1pPr marL="0" indent="0">
              <a:buNone/>
              <a:defRPr sz="1600"/>
            </a:lvl1pPr>
            <a:lvl2pPr marL="0" indent="0">
              <a:lnSpc>
                <a:spcPct val="150000"/>
              </a:lnSpc>
              <a:buNone/>
              <a:defRPr sz="1600"/>
            </a:lvl2pPr>
            <a:lvl3pPr marL="287338" indent="-287338">
              <a:defRPr sz="1600"/>
            </a:lvl3pPr>
          </a:lstStyle>
          <a:p>
            <a:pPr lvl="1"/>
            <a:r>
              <a:rPr lang="en-US" noProof="0"/>
              <a:t>Click to add text</a:t>
            </a:r>
          </a:p>
          <a:p>
            <a:pPr lvl="2"/>
            <a:r>
              <a:rPr lang="en-US" noProof="0"/>
              <a:t>Second level</a:t>
            </a:r>
          </a:p>
          <a:p>
            <a:pPr lvl="1"/>
            <a:endParaRPr lang="en-US" noProof="0"/>
          </a:p>
          <a:p>
            <a:pPr lvl="1"/>
            <a:endParaRPr lang="en-US" noProof="0"/>
          </a:p>
        </p:txBody>
      </p:sp>
      <p:sp>
        <p:nvSpPr>
          <p:cNvPr id="25" name="Textbox title 2">
            <a:extLst>
              <a:ext uri="{FF2B5EF4-FFF2-40B4-BE49-F238E27FC236}">
                <a16:creationId xmlns:a16="http://schemas.microsoft.com/office/drawing/2014/main" id="{B0F5BD17-6E70-B847-AA7C-96CF8DC7A085}"/>
              </a:ext>
            </a:extLst>
          </p:cNvPr>
          <p:cNvSpPr>
            <a:spLocks noGrp="1"/>
          </p:cNvSpPr>
          <p:nvPr>
            <p:ph type="body" sz="quarter" idx="11" hasCustomPrompt="1"/>
          </p:nvPr>
        </p:nvSpPr>
        <p:spPr>
          <a:xfrm>
            <a:off x="4572000" y="1527175"/>
            <a:ext cx="3044952" cy="828811"/>
          </a:xfrm>
          <a:prstGeom prst="rect">
            <a:avLst/>
          </a:prstGeom>
        </p:spPr>
        <p:txBody>
          <a:bodyPr lIns="0" tIns="0" rIns="0" bIns="0" anchor="b">
            <a:noAutofit/>
          </a:bodyPr>
          <a:lstStyle>
            <a:lvl1pPr marL="0" indent="0">
              <a:buNone/>
              <a:defRPr sz="2000">
                <a:latin typeface="+mj-lt"/>
              </a:defRPr>
            </a:lvl1pPr>
          </a:lstStyle>
          <a:p>
            <a:pPr lvl="0"/>
            <a:r>
              <a:rPr lang="en-US" noProof="0"/>
              <a:t>Click to add heading</a:t>
            </a:r>
          </a:p>
        </p:txBody>
      </p:sp>
      <p:sp>
        <p:nvSpPr>
          <p:cNvPr id="14" name="Content Placeholder 2">
            <a:extLst>
              <a:ext uri="{FF2B5EF4-FFF2-40B4-BE49-F238E27FC236}">
                <a16:creationId xmlns:a16="http://schemas.microsoft.com/office/drawing/2014/main" id="{300F928B-5FF8-07F3-0B9C-EC136E85B136}"/>
              </a:ext>
            </a:extLst>
          </p:cNvPr>
          <p:cNvSpPr>
            <a:spLocks noGrp="1"/>
          </p:cNvSpPr>
          <p:nvPr>
            <p:ph sz="quarter" idx="22" hasCustomPrompt="1"/>
          </p:nvPr>
        </p:nvSpPr>
        <p:spPr>
          <a:xfrm>
            <a:off x="4572000" y="2596896"/>
            <a:ext cx="3044952" cy="3493008"/>
          </a:xfrm>
          <a:prstGeom prst="rect">
            <a:avLst/>
          </a:prstGeom>
        </p:spPr>
        <p:txBody>
          <a:bodyPr lIns="0" tIns="0" rIns="0" bIns="0"/>
          <a:lstStyle>
            <a:lvl1pPr marL="0" indent="0">
              <a:buNone/>
              <a:defRPr sz="1600"/>
            </a:lvl1pPr>
            <a:lvl2pPr marL="0" indent="0">
              <a:lnSpc>
                <a:spcPct val="150000"/>
              </a:lnSpc>
              <a:buNone/>
              <a:defRPr sz="1600"/>
            </a:lvl2pPr>
            <a:lvl3pPr marL="287338" indent="-287338">
              <a:defRPr sz="1600"/>
            </a:lvl3pPr>
          </a:lstStyle>
          <a:p>
            <a:pPr lvl="1"/>
            <a:r>
              <a:rPr lang="en-US" noProof="0"/>
              <a:t>Click to add text</a:t>
            </a:r>
          </a:p>
          <a:p>
            <a:pPr lvl="2"/>
            <a:r>
              <a:rPr lang="en-US" noProof="0"/>
              <a:t>Second level</a:t>
            </a:r>
          </a:p>
          <a:p>
            <a:pPr lvl="1"/>
            <a:endParaRPr lang="en-US" noProof="0"/>
          </a:p>
          <a:p>
            <a:pPr lvl="1"/>
            <a:endParaRPr lang="en-US" noProof="0"/>
          </a:p>
        </p:txBody>
      </p:sp>
      <p:sp>
        <p:nvSpPr>
          <p:cNvPr id="26" name="Textbox title 3">
            <a:extLst>
              <a:ext uri="{FF2B5EF4-FFF2-40B4-BE49-F238E27FC236}">
                <a16:creationId xmlns:a16="http://schemas.microsoft.com/office/drawing/2014/main" id="{AC833FC6-B9D6-D74D-BAE2-729D54713D4B}"/>
              </a:ext>
            </a:extLst>
          </p:cNvPr>
          <p:cNvSpPr>
            <a:spLocks noGrp="1"/>
          </p:cNvSpPr>
          <p:nvPr>
            <p:ph type="body" sz="quarter" idx="12" hasCustomPrompt="1"/>
          </p:nvPr>
        </p:nvSpPr>
        <p:spPr>
          <a:xfrm>
            <a:off x="8379742" y="1527175"/>
            <a:ext cx="3044952" cy="828811"/>
          </a:xfrm>
          <a:prstGeom prst="rect">
            <a:avLst/>
          </a:prstGeom>
        </p:spPr>
        <p:txBody>
          <a:bodyPr lIns="0" tIns="0" rIns="0" bIns="0" anchor="b">
            <a:noAutofit/>
          </a:bodyPr>
          <a:lstStyle>
            <a:lvl1pPr marL="0" indent="0">
              <a:buNone/>
              <a:defRPr sz="2000">
                <a:latin typeface="+mj-lt"/>
              </a:defRPr>
            </a:lvl1pPr>
          </a:lstStyle>
          <a:p>
            <a:pPr lvl="0"/>
            <a:r>
              <a:rPr lang="en-US" noProof="0"/>
              <a:t>Click to add heading</a:t>
            </a:r>
          </a:p>
        </p:txBody>
      </p:sp>
      <p:sp>
        <p:nvSpPr>
          <p:cNvPr id="16" name="Content Placeholder 3">
            <a:extLst>
              <a:ext uri="{FF2B5EF4-FFF2-40B4-BE49-F238E27FC236}">
                <a16:creationId xmlns:a16="http://schemas.microsoft.com/office/drawing/2014/main" id="{4A208FFE-6EFD-D156-AA23-3E7CDCF7FECF}"/>
              </a:ext>
            </a:extLst>
          </p:cNvPr>
          <p:cNvSpPr>
            <a:spLocks noGrp="1"/>
          </p:cNvSpPr>
          <p:nvPr>
            <p:ph sz="quarter" idx="23" hasCustomPrompt="1"/>
          </p:nvPr>
        </p:nvSpPr>
        <p:spPr>
          <a:xfrm>
            <a:off x="8375904" y="2596896"/>
            <a:ext cx="3044952" cy="3493008"/>
          </a:xfrm>
          <a:prstGeom prst="rect">
            <a:avLst/>
          </a:prstGeom>
        </p:spPr>
        <p:txBody>
          <a:bodyPr lIns="0" tIns="0" rIns="0" bIns="0"/>
          <a:lstStyle>
            <a:lvl1pPr marL="0" indent="0">
              <a:buNone/>
              <a:defRPr sz="1600"/>
            </a:lvl1pPr>
            <a:lvl2pPr marL="0" indent="0">
              <a:lnSpc>
                <a:spcPct val="150000"/>
              </a:lnSpc>
              <a:buNone/>
              <a:defRPr sz="1600"/>
            </a:lvl2pPr>
            <a:lvl3pPr marL="287338" indent="-287338">
              <a:defRPr sz="1600"/>
            </a:lvl3pPr>
          </a:lstStyle>
          <a:p>
            <a:pPr lvl="1"/>
            <a:r>
              <a:rPr lang="en-US" noProof="0"/>
              <a:t>Click to add text</a:t>
            </a:r>
          </a:p>
          <a:p>
            <a:pPr lvl="2"/>
            <a:r>
              <a:rPr lang="en-US" noProof="0"/>
              <a:t>Second level</a:t>
            </a:r>
          </a:p>
          <a:p>
            <a:pPr lvl="1"/>
            <a:endParaRPr lang="en-US" noProof="0"/>
          </a:p>
          <a:p>
            <a:pPr lvl="1"/>
            <a:endParaRPr lang="en-US" noProof="0"/>
          </a:p>
        </p:txBody>
      </p:sp>
      <p:sp>
        <p:nvSpPr>
          <p:cNvPr id="2" name="Footer Placeholder 1">
            <a:extLst>
              <a:ext uri="{FF2B5EF4-FFF2-40B4-BE49-F238E27FC236}">
                <a16:creationId xmlns:a16="http://schemas.microsoft.com/office/drawing/2014/main" id="{DF7DC966-BB0B-F0CA-5981-D87E196C12C9}"/>
              </a:ext>
              <a:ext uri="{C183D7F6-B498-43B3-948B-1728B52AA6E4}">
                <adec:decorative xmlns:adec="http://schemas.microsoft.com/office/drawing/2017/decorative" val="1"/>
              </a:ext>
            </a:extLst>
          </p:cNvPr>
          <p:cNvSpPr>
            <a:spLocks noGrp="1"/>
          </p:cNvSpPr>
          <p:nvPr>
            <p:ph type="ftr" sz="quarter" idx="27"/>
          </p:nvPr>
        </p:nvSpPr>
        <p:spPr/>
        <p:txBody>
          <a:bodyPr/>
          <a:lstStyle>
            <a:lvl1pPr>
              <a:defRPr>
                <a:solidFill>
                  <a:srgbClr val="E6E6E6"/>
                </a:solidFill>
              </a:defRPr>
            </a:lvl1pPr>
          </a:lstStyle>
          <a:p>
            <a:endParaRPr lang="en-US" noProof="0"/>
          </a:p>
        </p:txBody>
      </p:sp>
      <p:sp>
        <p:nvSpPr>
          <p:cNvPr id="7" name="Slide Number Placeholder 6">
            <a:extLst>
              <a:ext uri="{FF2B5EF4-FFF2-40B4-BE49-F238E27FC236}">
                <a16:creationId xmlns:a16="http://schemas.microsoft.com/office/drawing/2014/main" id="{9546D298-729B-09F7-0711-9A41AB283E83}"/>
              </a:ext>
              <a:ext uri="{C183D7F6-B498-43B3-948B-1728B52AA6E4}">
                <adec:decorative xmlns:adec="http://schemas.microsoft.com/office/drawing/2017/decorative" val="1"/>
              </a:ext>
            </a:extLst>
          </p:cNvPr>
          <p:cNvSpPr>
            <a:spLocks noGrp="1"/>
          </p:cNvSpPr>
          <p:nvPr>
            <p:ph type="sldNum" sz="quarter" idx="26"/>
          </p:nvPr>
        </p:nvSpPr>
        <p:spPr/>
        <p:txBody>
          <a:bodyPr/>
          <a:lstStyle>
            <a:lvl1pPr>
              <a:defRPr>
                <a:solidFill>
                  <a:srgbClr val="E6E6E6"/>
                </a:solidFill>
              </a:defRPr>
            </a:lvl1p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1348420122"/>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mparison x3 (L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8677150-E2E2-87B1-82B2-61A3264EE34E}"/>
              </a:ext>
            </a:extLst>
          </p:cNvPr>
          <p:cNvSpPr>
            <a:spLocks noGrp="1"/>
          </p:cNvSpPr>
          <p:nvPr>
            <p:ph type="title" hasCustomPrompt="1"/>
          </p:nvPr>
        </p:nvSpPr>
        <p:spPr>
          <a:noFill/>
        </p:spPr>
        <p:txBody>
          <a:bodyPr/>
          <a:lstStyle>
            <a:lvl1pPr>
              <a:defRPr/>
            </a:lvl1pPr>
          </a:lstStyle>
          <a:p>
            <a:r>
              <a:rPr lang="en-US" noProof="0"/>
              <a:t>Comparison slide with 3 columns (layout 2) – click to add title</a:t>
            </a:r>
          </a:p>
        </p:txBody>
      </p:sp>
      <p:sp>
        <p:nvSpPr>
          <p:cNvPr id="6" name="Content Placeholder 1">
            <a:extLst>
              <a:ext uri="{FF2B5EF4-FFF2-40B4-BE49-F238E27FC236}">
                <a16:creationId xmlns:a16="http://schemas.microsoft.com/office/drawing/2014/main" id="{1F01DE49-5620-98F5-132A-81DF9D9DB5B0}"/>
              </a:ext>
            </a:extLst>
          </p:cNvPr>
          <p:cNvSpPr>
            <a:spLocks noGrp="1"/>
          </p:cNvSpPr>
          <p:nvPr>
            <p:ph sz="quarter" idx="25" hasCustomPrompt="1"/>
          </p:nvPr>
        </p:nvSpPr>
        <p:spPr>
          <a:xfrm>
            <a:off x="768096" y="1527048"/>
            <a:ext cx="3043236" cy="2889504"/>
          </a:xfrm>
          <a:prstGeom prst="rect">
            <a:avLst/>
          </a:prstGeom>
        </p:spPr>
        <p:txBody>
          <a:bodyPr lIns="0" tIns="0" rIns="0" bIns="0">
            <a:noAutofit/>
          </a:bodyPr>
          <a:lstStyle>
            <a:lvl1pPr marL="0" indent="0">
              <a:spcBef>
                <a:spcPts val="500"/>
              </a:spcBef>
              <a:buClr>
                <a:schemeClr val="tx1"/>
              </a:buClr>
              <a:buSzPct val="110000"/>
              <a:buFont typeface="Arial" pitchFamily="34" charset="0"/>
              <a:buNone/>
              <a:defRPr sz="1200">
                <a:solidFill>
                  <a:schemeClr val="tx1"/>
                </a:solidFill>
                <a:latin typeface="+mn-lt"/>
              </a:defRPr>
            </a:lvl1pPr>
            <a:lvl2pPr marL="263525" indent="-263525">
              <a:spcBef>
                <a:spcPts val="500"/>
              </a:spcBef>
              <a:buClr>
                <a:schemeClr val="tx1"/>
              </a:buClr>
              <a:buSzPct val="110000"/>
              <a:buFont typeface="Arial" pitchFamily="34" charset="0"/>
              <a:buChar char="•"/>
              <a:defRPr sz="2000" baseline="0">
                <a:solidFill>
                  <a:schemeClr val="tx1"/>
                </a:solidFill>
                <a:latin typeface="Arial" pitchFamily="34" charset="0"/>
              </a:defRPr>
            </a:lvl2pPr>
            <a:lvl3pPr marL="536575" indent="-273050">
              <a:spcBef>
                <a:spcPts val="500"/>
              </a:spcBef>
              <a:buClr>
                <a:schemeClr val="tx1"/>
              </a:buClr>
              <a:buSzTx/>
              <a:buFont typeface="Calibri" panose="020F0502020204030204" pitchFamily="34" charset="0"/>
              <a:buChar char="–"/>
              <a:defRPr sz="1800">
                <a:solidFill>
                  <a:schemeClr val="tx1"/>
                </a:solidFill>
                <a:latin typeface="Arial" pitchFamily="34" charset="0"/>
              </a:defRPr>
            </a:lvl3pPr>
            <a:lvl4pPr marL="811213" indent="-274638">
              <a:spcBef>
                <a:spcPts val="500"/>
              </a:spcBef>
              <a:buClr>
                <a:schemeClr val="tx1"/>
              </a:buClr>
              <a:buSzPct val="110000"/>
              <a:buFont typeface="Wingdings" pitchFamily="2" charset="2"/>
              <a:buChar char="§"/>
              <a:defRPr sz="1600">
                <a:solidFill>
                  <a:schemeClr val="tx1"/>
                </a:solidFill>
                <a:latin typeface="Arial" pitchFamily="34" charset="0"/>
              </a:defRPr>
            </a:lvl4pPr>
            <a:lvl5pPr marL="1074738" indent="-263525">
              <a:spcBef>
                <a:spcPts val="500"/>
              </a:spcBef>
              <a:buClr>
                <a:schemeClr val="tx1"/>
              </a:buClr>
              <a:buSzPct val="110000"/>
              <a:buFont typeface="Courier New" panose="02070309020205020404" pitchFamily="49" charset="0"/>
              <a:buChar char="o"/>
              <a:defRPr sz="1400">
                <a:solidFill>
                  <a:schemeClr val="tx1"/>
                </a:solidFill>
                <a:latin typeface="Arial" pitchFamily="34" charset="0"/>
              </a:defRPr>
            </a:lvl5pPr>
            <a:lvl6pPr marL="1136650" indent="-215900">
              <a:spcBef>
                <a:spcPts val="500"/>
              </a:spcBef>
              <a:buClr>
                <a:schemeClr val="tx1">
                  <a:lumMod val="60000"/>
                  <a:lumOff val="40000"/>
                </a:schemeClr>
              </a:buClr>
              <a:buFont typeface="Verdana" pitchFamily="34" charset="0"/>
              <a:buChar char="•"/>
              <a:defRPr sz="1400" baseline="0">
                <a:solidFill>
                  <a:schemeClr val="tx1"/>
                </a:solidFill>
              </a:defRPr>
            </a:lvl6pPr>
            <a:lvl7pPr marL="1343025" indent="-228600">
              <a:spcBef>
                <a:spcPts val="500"/>
              </a:spcBef>
              <a:buClr>
                <a:schemeClr val="tx1">
                  <a:lumMod val="60000"/>
                  <a:lumOff val="40000"/>
                </a:schemeClr>
              </a:buClr>
              <a:buFont typeface="Verdana" pitchFamily="34" charset="0"/>
              <a:buChar char="•"/>
              <a:defRPr sz="1400" baseline="0">
                <a:solidFill>
                  <a:schemeClr val="tx1"/>
                </a:solidFill>
              </a:defRPr>
            </a:lvl7pPr>
          </a:lstStyle>
          <a:p>
            <a:pPr lvl="0"/>
            <a:r>
              <a:rPr lang="en-US" noProof="0"/>
              <a:t>Click to add text or select an icon to insert associated content (i.e., table, chart, picture or video). Images and video are available to download from brand.cgi.com.</a:t>
            </a:r>
          </a:p>
        </p:txBody>
      </p:sp>
      <p:sp>
        <p:nvSpPr>
          <p:cNvPr id="16" name="Content Placeholder 2">
            <a:extLst>
              <a:ext uri="{FF2B5EF4-FFF2-40B4-BE49-F238E27FC236}">
                <a16:creationId xmlns:a16="http://schemas.microsoft.com/office/drawing/2014/main" id="{BC03956D-46EB-3F49-A20A-7C378E0B76A2}"/>
              </a:ext>
            </a:extLst>
          </p:cNvPr>
          <p:cNvSpPr>
            <a:spLocks noGrp="1"/>
          </p:cNvSpPr>
          <p:nvPr>
            <p:ph sz="quarter" idx="17" hasCustomPrompt="1"/>
          </p:nvPr>
        </p:nvSpPr>
        <p:spPr>
          <a:xfrm>
            <a:off x="766764" y="4587460"/>
            <a:ext cx="3043236" cy="1505365"/>
          </a:xfrm>
          <a:prstGeom prst="rect">
            <a:avLst/>
          </a:prstGeom>
        </p:spPr>
        <p:txBody>
          <a:bodyPr lIns="0" tIns="0" rIns="0" bIns="0">
            <a:noAutofit/>
          </a:bodyPr>
          <a:lstStyle>
            <a:lvl1pPr marL="0" indent="0">
              <a:spcBef>
                <a:spcPts val="500"/>
              </a:spcBef>
              <a:buClr>
                <a:schemeClr val="tx1"/>
              </a:buClr>
              <a:buSzPct val="110000"/>
              <a:buFont typeface="Arial" pitchFamily="34" charset="0"/>
              <a:buNone/>
              <a:defRPr sz="1200">
                <a:solidFill>
                  <a:schemeClr val="tx1"/>
                </a:solidFill>
                <a:latin typeface="+mn-lt"/>
              </a:defRPr>
            </a:lvl1pPr>
            <a:lvl2pPr marL="263525" indent="-263525">
              <a:spcBef>
                <a:spcPts val="500"/>
              </a:spcBef>
              <a:buClr>
                <a:schemeClr val="tx1"/>
              </a:buClr>
              <a:buSzPct val="110000"/>
              <a:buFont typeface="Arial" pitchFamily="34" charset="0"/>
              <a:buChar char="•"/>
              <a:defRPr sz="2000" baseline="0">
                <a:solidFill>
                  <a:schemeClr val="tx1"/>
                </a:solidFill>
                <a:latin typeface="Arial" pitchFamily="34" charset="0"/>
              </a:defRPr>
            </a:lvl2pPr>
            <a:lvl3pPr marL="536575" indent="-273050">
              <a:spcBef>
                <a:spcPts val="500"/>
              </a:spcBef>
              <a:buClr>
                <a:schemeClr val="tx1"/>
              </a:buClr>
              <a:buSzTx/>
              <a:buFont typeface="Calibri" panose="020F0502020204030204" pitchFamily="34" charset="0"/>
              <a:buChar char="–"/>
              <a:defRPr sz="1800">
                <a:solidFill>
                  <a:schemeClr val="tx1"/>
                </a:solidFill>
                <a:latin typeface="Arial" pitchFamily="34" charset="0"/>
              </a:defRPr>
            </a:lvl3pPr>
            <a:lvl4pPr marL="811213" indent="-274638">
              <a:spcBef>
                <a:spcPts val="500"/>
              </a:spcBef>
              <a:buClr>
                <a:schemeClr val="tx1"/>
              </a:buClr>
              <a:buSzPct val="110000"/>
              <a:buFont typeface="Wingdings" pitchFamily="2" charset="2"/>
              <a:buChar char="§"/>
              <a:defRPr sz="1600">
                <a:solidFill>
                  <a:schemeClr val="tx1"/>
                </a:solidFill>
                <a:latin typeface="Arial" pitchFamily="34" charset="0"/>
              </a:defRPr>
            </a:lvl4pPr>
            <a:lvl5pPr marL="1074738" indent="-263525">
              <a:spcBef>
                <a:spcPts val="500"/>
              </a:spcBef>
              <a:buClr>
                <a:schemeClr val="tx1"/>
              </a:buClr>
              <a:buSzPct val="110000"/>
              <a:buFont typeface="Courier New" panose="02070309020205020404" pitchFamily="49" charset="0"/>
              <a:buChar char="o"/>
              <a:defRPr sz="1400">
                <a:solidFill>
                  <a:schemeClr val="tx1"/>
                </a:solidFill>
                <a:latin typeface="Arial" pitchFamily="34" charset="0"/>
              </a:defRPr>
            </a:lvl5pPr>
            <a:lvl6pPr marL="1136650" indent="-215900">
              <a:spcBef>
                <a:spcPts val="500"/>
              </a:spcBef>
              <a:buClr>
                <a:schemeClr val="tx1">
                  <a:lumMod val="60000"/>
                  <a:lumOff val="40000"/>
                </a:schemeClr>
              </a:buClr>
              <a:buFont typeface="Verdana" pitchFamily="34" charset="0"/>
              <a:buChar char="•"/>
              <a:defRPr sz="1400" baseline="0">
                <a:solidFill>
                  <a:schemeClr val="tx1"/>
                </a:solidFill>
              </a:defRPr>
            </a:lvl6pPr>
            <a:lvl7pPr marL="1343025" indent="-228600">
              <a:spcBef>
                <a:spcPts val="500"/>
              </a:spcBef>
              <a:buClr>
                <a:schemeClr val="tx1">
                  <a:lumMod val="60000"/>
                  <a:lumOff val="40000"/>
                </a:schemeClr>
              </a:buClr>
              <a:buFont typeface="Verdana" pitchFamily="34" charset="0"/>
              <a:buChar char="•"/>
              <a:defRPr sz="1400" baseline="0">
                <a:solidFill>
                  <a:schemeClr val="tx1"/>
                </a:solidFill>
              </a:defRPr>
            </a:lvl7pPr>
          </a:lstStyle>
          <a:p>
            <a:pPr lvl="0"/>
            <a:r>
              <a:rPr lang="en-US" noProof="0"/>
              <a:t>Click to add text or select icon to insert content.</a:t>
            </a:r>
          </a:p>
        </p:txBody>
      </p:sp>
      <p:sp>
        <p:nvSpPr>
          <p:cNvPr id="7" name="Content Placeholder 3">
            <a:extLst>
              <a:ext uri="{FF2B5EF4-FFF2-40B4-BE49-F238E27FC236}">
                <a16:creationId xmlns:a16="http://schemas.microsoft.com/office/drawing/2014/main" id="{0349B463-A002-CADC-B028-A857A9D2B775}"/>
              </a:ext>
            </a:extLst>
          </p:cNvPr>
          <p:cNvSpPr>
            <a:spLocks noGrp="1"/>
          </p:cNvSpPr>
          <p:nvPr>
            <p:ph sz="quarter" idx="26" hasCustomPrompt="1"/>
          </p:nvPr>
        </p:nvSpPr>
        <p:spPr>
          <a:xfrm>
            <a:off x="4572000" y="1527048"/>
            <a:ext cx="3043236" cy="2889504"/>
          </a:xfrm>
          <a:prstGeom prst="rect">
            <a:avLst/>
          </a:prstGeom>
        </p:spPr>
        <p:txBody>
          <a:bodyPr lIns="0" tIns="0" rIns="0" bIns="0">
            <a:noAutofit/>
          </a:bodyPr>
          <a:lstStyle>
            <a:lvl1pPr marL="0" indent="0">
              <a:spcBef>
                <a:spcPts val="500"/>
              </a:spcBef>
              <a:buClr>
                <a:schemeClr val="tx1"/>
              </a:buClr>
              <a:buSzPct val="110000"/>
              <a:buFont typeface="Arial" pitchFamily="34" charset="0"/>
              <a:buNone/>
              <a:defRPr sz="1200">
                <a:solidFill>
                  <a:schemeClr val="tx1"/>
                </a:solidFill>
                <a:latin typeface="+mn-lt"/>
              </a:defRPr>
            </a:lvl1pPr>
            <a:lvl2pPr marL="263525" indent="-263525">
              <a:spcBef>
                <a:spcPts val="500"/>
              </a:spcBef>
              <a:buClr>
                <a:schemeClr val="tx1"/>
              </a:buClr>
              <a:buSzPct val="110000"/>
              <a:buFont typeface="Arial" pitchFamily="34" charset="0"/>
              <a:buChar char="•"/>
              <a:defRPr sz="2000" baseline="0">
                <a:solidFill>
                  <a:schemeClr val="tx1"/>
                </a:solidFill>
                <a:latin typeface="Arial" pitchFamily="34" charset="0"/>
              </a:defRPr>
            </a:lvl2pPr>
            <a:lvl3pPr marL="536575" indent="-273050">
              <a:spcBef>
                <a:spcPts val="500"/>
              </a:spcBef>
              <a:buClr>
                <a:schemeClr val="tx1"/>
              </a:buClr>
              <a:buSzTx/>
              <a:buFont typeface="Calibri" panose="020F0502020204030204" pitchFamily="34" charset="0"/>
              <a:buChar char="–"/>
              <a:defRPr sz="1800">
                <a:solidFill>
                  <a:schemeClr val="tx1"/>
                </a:solidFill>
                <a:latin typeface="Arial" pitchFamily="34" charset="0"/>
              </a:defRPr>
            </a:lvl3pPr>
            <a:lvl4pPr marL="811213" indent="-274638">
              <a:spcBef>
                <a:spcPts val="500"/>
              </a:spcBef>
              <a:buClr>
                <a:schemeClr val="tx1"/>
              </a:buClr>
              <a:buSzPct val="110000"/>
              <a:buFont typeface="Wingdings" pitchFamily="2" charset="2"/>
              <a:buChar char="§"/>
              <a:defRPr sz="1600">
                <a:solidFill>
                  <a:schemeClr val="tx1"/>
                </a:solidFill>
                <a:latin typeface="Arial" pitchFamily="34" charset="0"/>
              </a:defRPr>
            </a:lvl4pPr>
            <a:lvl5pPr marL="1074738" indent="-263525">
              <a:spcBef>
                <a:spcPts val="500"/>
              </a:spcBef>
              <a:buClr>
                <a:schemeClr val="tx1"/>
              </a:buClr>
              <a:buSzPct val="110000"/>
              <a:buFont typeface="Courier New" panose="02070309020205020404" pitchFamily="49" charset="0"/>
              <a:buChar char="o"/>
              <a:defRPr sz="1400">
                <a:solidFill>
                  <a:schemeClr val="tx1"/>
                </a:solidFill>
                <a:latin typeface="Arial" pitchFamily="34" charset="0"/>
              </a:defRPr>
            </a:lvl5pPr>
            <a:lvl6pPr marL="1136650" indent="-215900">
              <a:spcBef>
                <a:spcPts val="500"/>
              </a:spcBef>
              <a:buClr>
                <a:schemeClr val="tx1">
                  <a:lumMod val="60000"/>
                  <a:lumOff val="40000"/>
                </a:schemeClr>
              </a:buClr>
              <a:buFont typeface="Verdana" pitchFamily="34" charset="0"/>
              <a:buChar char="•"/>
              <a:defRPr sz="1400" baseline="0">
                <a:solidFill>
                  <a:schemeClr val="tx1"/>
                </a:solidFill>
              </a:defRPr>
            </a:lvl6pPr>
            <a:lvl7pPr marL="1343025" indent="-228600">
              <a:spcBef>
                <a:spcPts val="500"/>
              </a:spcBef>
              <a:buClr>
                <a:schemeClr val="tx1">
                  <a:lumMod val="60000"/>
                  <a:lumOff val="40000"/>
                </a:schemeClr>
              </a:buClr>
              <a:buFont typeface="Verdana" pitchFamily="34" charset="0"/>
              <a:buChar char="•"/>
              <a:defRPr sz="1400" baseline="0">
                <a:solidFill>
                  <a:schemeClr val="tx1"/>
                </a:solidFill>
              </a:defRPr>
            </a:lvl7pPr>
          </a:lstStyle>
          <a:p>
            <a:pPr marL="0" marR="0" lvl="0" indent="0" algn="l" defTabSz="914400" rtl="0" eaLnBrk="1" fontAlgn="auto" latinLnBrk="0" hangingPunct="1">
              <a:lnSpc>
                <a:spcPct val="100000"/>
              </a:lnSpc>
              <a:spcBef>
                <a:spcPts val="500"/>
              </a:spcBef>
              <a:spcAft>
                <a:spcPts val="0"/>
              </a:spcAft>
              <a:buClr>
                <a:schemeClr val="tx1"/>
              </a:buClr>
              <a:buSzPct val="110000"/>
              <a:buFont typeface="Arial" pitchFamily="34" charset="0"/>
              <a:buNone/>
              <a:tabLst/>
              <a:defRPr/>
            </a:pPr>
            <a:r>
              <a:rPr lang="en-US" noProof="0"/>
              <a:t>Click to add text or select an icon to insert associated content (i.e., table, chart, picture or video). Images and video are available to download from brand.cgi.com.</a:t>
            </a:r>
          </a:p>
          <a:p>
            <a:pPr lvl="0"/>
            <a:endParaRPr lang="en-US" noProof="0"/>
          </a:p>
        </p:txBody>
      </p:sp>
      <p:sp>
        <p:nvSpPr>
          <p:cNvPr id="17" name="Content Placeholder 4">
            <a:extLst>
              <a:ext uri="{FF2B5EF4-FFF2-40B4-BE49-F238E27FC236}">
                <a16:creationId xmlns:a16="http://schemas.microsoft.com/office/drawing/2014/main" id="{7A005D06-9E5F-7443-9230-0698D255E511}"/>
              </a:ext>
            </a:extLst>
          </p:cNvPr>
          <p:cNvSpPr>
            <a:spLocks noGrp="1"/>
          </p:cNvSpPr>
          <p:nvPr>
            <p:ph sz="quarter" idx="22" hasCustomPrompt="1"/>
          </p:nvPr>
        </p:nvSpPr>
        <p:spPr>
          <a:xfrm>
            <a:off x="4572000" y="4587460"/>
            <a:ext cx="3044952" cy="1505366"/>
          </a:xfrm>
          <a:prstGeom prst="rect">
            <a:avLst/>
          </a:prstGeom>
        </p:spPr>
        <p:txBody>
          <a:bodyPr lIns="0" tIns="0" rIns="0" bIns="0">
            <a:noAutofit/>
          </a:bodyPr>
          <a:lstStyle>
            <a:lvl1pPr marL="0" indent="0">
              <a:spcBef>
                <a:spcPts val="500"/>
              </a:spcBef>
              <a:buClr>
                <a:schemeClr val="tx1"/>
              </a:buClr>
              <a:buSzPct val="110000"/>
              <a:buFont typeface="Arial" pitchFamily="34" charset="0"/>
              <a:buNone/>
              <a:defRPr sz="1200">
                <a:solidFill>
                  <a:schemeClr val="tx1"/>
                </a:solidFill>
                <a:latin typeface="+mn-lt"/>
              </a:defRPr>
            </a:lvl1pPr>
            <a:lvl2pPr marL="263525" indent="-263525">
              <a:spcBef>
                <a:spcPts val="500"/>
              </a:spcBef>
              <a:buClr>
                <a:schemeClr val="tx1"/>
              </a:buClr>
              <a:buSzPct val="110000"/>
              <a:buFont typeface="Arial" pitchFamily="34" charset="0"/>
              <a:buChar char="•"/>
              <a:defRPr sz="2000" baseline="0">
                <a:solidFill>
                  <a:schemeClr val="tx1"/>
                </a:solidFill>
                <a:latin typeface="Arial" pitchFamily="34" charset="0"/>
              </a:defRPr>
            </a:lvl2pPr>
            <a:lvl3pPr marL="536575" indent="-273050">
              <a:spcBef>
                <a:spcPts val="500"/>
              </a:spcBef>
              <a:buClr>
                <a:schemeClr val="tx1"/>
              </a:buClr>
              <a:buSzTx/>
              <a:buFont typeface="Calibri" panose="020F0502020204030204" pitchFamily="34" charset="0"/>
              <a:buChar char="–"/>
              <a:defRPr sz="1800">
                <a:solidFill>
                  <a:schemeClr val="tx1"/>
                </a:solidFill>
                <a:latin typeface="Arial" pitchFamily="34" charset="0"/>
              </a:defRPr>
            </a:lvl3pPr>
            <a:lvl4pPr marL="811213" indent="-274638">
              <a:spcBef>
                <a:spcPts val="500"/>
              </a:spcBef>
              <a:buClr>
                <a:schemeClr val="tx1"/>
              </a:buClr>
              <a:buSzPct val="110000"/>
              <a:buFont typeface="Wingdings" pitchFamily="2" charset="2"/>
              <a:buChar char="§"/>
              <a:defRPr sz="1600">
                <a:solidFill>
                  <a:schemeClr val="tx1"/>
                </a:solidFill>
                <a:latin typeface="Arial" pitchFamily="34" charset="0"/>
              </a:defRPr>
            </a:lvl4pPr>
            <a:lvl5pPr marL="1074738" indent="-263525">
              <a:spcBef>
                <a:spcPts val="500"/>
              </a:spcBef>
              <a:buClr>
                <a:schemeClr val="tx1"/>
              </a:buClr>
              <a:buSzPct val="110000"/>
              <a:buFont typeface="Courier New" panose="02070309020205020404" pitchFamily="49" charset="0"/>
              <a:buChar char="o"/>
              <a:defRPr sz="1400">
                <a:solidFill>
                  <a:schemeClr val="tx1"/>
                </a:solidFill>
                <a:latin typeface="Arial" pitchFamily="34" charset="0"/>
              </a:defRPr>
            </a:lvl5pPr>
            <a:lvl6pPr marL="1136650" indent="-215900">
              <a:spcBef>
                <a:spcPts val="500"/>
              </a:spcBef>
              <a:buClr>
                <a:schemeClr val="tx1">
                  <a:lumMod val="60000"/>
                  <a:lumOff val="40000"/>
                </a:schemeClr>
              </a:buClr>
              <a:buFont typeface="Verdana" pitchFamily="34" charset="0"/>
              <a:buChar char="•"/>
              <a:defRPr sz="1400" baseline="0">
                <a:solidFill>
                  <a:schemeClr val="tx1"/>
                </a:solidFill>
              </a:defRPr>
            </a:lvl6pPr>
            <a:lvl7pPr marL="1343025" indent="-228600">
              <a:spcBef>
                <a:spcPts val="500"/>
              </a:spcBef>
              <a:buClr>
                <a:schemeClr val="tx1">
                  <a:lumMod val="60000"/>
                  <a:lumOff val="40000"/>
                </a:schemeClr>
              </a:buClr>
              <a:buFont typeface="Verdana" pitchFamily="34" charset="0"/>
              <a:buChar char="•"/>
              <a:defRPr sz="1400" baseline="0">
                <a:solidFill>
                  <a:schemeClr val="tx1"/>
                </a:solidFill>
              </a:defRPr>
            </a:lvl7pPr>
          </a:lstStyle>
          <a:p>
            <a:pPr marL="0" marR="0" lvl="0" indent="0" algn="l" defTabSz="914400" rtl="0" eaLnBrk="1" fontAlgn="auto" latinLnBrk="0" hangingPunct="1">
              <a:lnSpc>
                <a:spcPct val="100000"/>
              </a:lnSpc>
              <a:spcBef>
                <a:spcPts val="500"/>
              </a:spcBef>
              <a:spcAft>
                <a:spcPts val="0"/>
              </a:spcAft>
              <a:buClr>
                <a:schemeClr val="tx1"/>
              </a:buClr>
              <a:buSzPct val="110000"/>
              <a:buFont typeface="Arial" pitchFamily="34" charset="0"/>
              <a:buNone/>
              <a:tabLst/>
              <a:defRPr/>
            </a:pPr>
            <a:r>
              <a:rPr lang="en-US" noProof="0"/>
              <a:t>Click to add text or select icon to insert content.</a:t>
            </a:r>
          </a:p>
          <a:p>
            <a:pPr lvl="0"/>
            <a:endParaRPr lang="en-US" noProof="0"/>
          </a:p>
        </p:txBody>
      </p:sp>
      <p:sp>
        <p:nvSpPr>
          <p:cNvPr id="8" name="Content Placeholder 5">
            <a:extLst>
              <a:ext uri="{FF2B5EF4-FFF2-40B4-BE49-F238E27FC236}">
                <a16:creationId xmlns:a16="http://schemas.microsoft.com/office/drawing/2014/main" id="{97B64D4C-EC56-7FFB-E206-D30E4C52DE50}"/>
              </a:ext>
            </a:extLst>
          </p:cNvPr>
          <p:cNvSpPr>
            <a:spLocks noGrp="1"/>
          </p:cNvSpPr>
          <p:nvPr>
            <p:ph sz="quarter" idx="27" hasCustomPrompt="1"/>
          </p:nvPr>
        </p:nvSpPr>
        <p:spPr>
          <a:xfrm>
            <a:off x="8381458" y="1527048"/>
            <a:ext cx="3043236" cy="2889504"/>
          </a:xfrm>
          <a:prstGeom prst="rect">
            <a:avLst/>
          </a:prstGeom>
        </p:spPr>
        <p:txBody>
          <a:bodyPr lIns="0" tIns="0" rIns="0" bIns="0">
            <a:noAutofit/>
          </a:bodyPr>
          <a:lstStyle>
            <a:lvl1pPr marL="0" indent="0">
              <a:spcBef>
                <a:spcPts val="500"/>
              </a:spcBef>
              <a:buClr>
                <a:schemeClr val="tx1"/>
              </a:buClr>
              <a:buSzPct val="110000"/>
              <a:buFont typeface="Arial" pitchFamily="34" charset="0"/>
              <a:buNone/>
              <a:defRPr sz="1200">
                <a:solidFill>
                  <a:schemeClr val="tx1"/>
                </a:solidFill>
                <a:latin typeface="+mn-lt"/>
              </a:defRPr>
            </a:lvl1pPr>
            <a:lvl2pPr marL="263525" indent="-263525">
              <a:spcBef>
                <a:spcPts val="500"/>
              </a:spcBef>
              <a:buClr>
                <a:schemeClr val="tx1"/>
              </a:buClr>
              <a:buSzPct val="110000"/>
              <a:buFont typeface="Arial" pitchFamily="34" charset="0"/>
              <a:buChar char="•"/>
              <a:defRPr sz="2000" baseline="0">
                <a:solidFill>
                  <a:schemeClr val="tx1"/>
                </a:solidFill>
                <a:latin typeface="Arial" pitchFamily="34" charset="0"/>
              </a:defRPr>
            </a:lvl2pPr>
            <a:lvl3pPr marL="536575" indent="-273050">
              <a:spcBef>
                <a:spcPts val="500"/>
              </a:spcBef>
              <a:buClr>
                <a:schemeClr val="tx1"/>
              </a:buClr>
              <a:buSzTx/>
              <a:buFont typeface="Calibri" panose="020F0502020204030204" pitchFamily="34" charset="0"/>
              <a:buChar char="–"/>
              <a:defRPr sz="1800">
                <a:solidFill>
                  <a:schemeClr val="tx1"/>
                </a:solidFill>
                <a:latin typeface="Arial" pitchFamily="34" charset="0"/>
              </a:defRPr>
            </a:lvl3pPr>
            <a:lvl4pPr marL="811213" indent="-274638">
              <a:spcBef>
                <a:spcPts val="500"/>
              </a:spcBef>
              <a:buClr>
                <a:schemeClr val="tx1"/>
              </a:buClr>
              <a:buSzPct val="110000"/>
              <a:buFont typeface="Wingdings" pitchFamily="2" charset="2"/>
              <a:buChar char="§"/>
              <a:defRPr sz="1600">
                <a:solidFill>
                  <a:schemeClr val="tx1"/>
                </a:solidFill>
                <a:latin typeface="Arial" pitchFamily="34" charset="0"/>
              </a:defRPr>
            </a:lvl4pPr>
            <a:lvl5pPr marL="1074738" indent="-263525">
              <a:spcBef>
                <a:spcPts val="500"/>
              </a:spcBef>
              <a:buClr>
                <a:schemeClr val="tx1"/>
              </a:buClr>
              <a:buSzPct val="110000"/>
              <a:buFont typeface="Courier New" panose="02070309020205020404" pitchFamily="49" charset="0"/>
              <a:buChar char="o"/>
              <a:defRPr sz="1400">
                <a:solidFill>
                  <a:schemeClr val="tx1"/>
                </a:solidFill>
                <a:latin typeface="Arial" pitchFamily="34" charset="0"/>
              </a:defRPr>
            </a:lvl5pPr>
            <a:lvl6pPr marL="1136650" indent="-215900">
              <a:spcBef>
                <a:spcPts val="500"/>
              </a:spcBef>
              <a:buClr>
                <a:schemeClr val="tx1">
                  <a:lumMod val="60000"/>
                  <a:lumOff val="40000"/>
                </a:schemeClr>
              </a:buClr>
              <a:buFont typeface="Verdana" pitchFamily="34" charset="0"/>
              <a:buChar char="•"/>
              <a:defRPr sz="1400" baseline="0">
                <a:solidFill>
                  <a:schemeClr val="tx1"/>
                </a:solidFill>
              </a:defRPr>
            </a:lvl6pPr>
            <a:lvl7pPr marL="1343025" indent="-228600">
              <a:spcBef>
                <a:spcPts val="500"/>
              </a:spcBef>
              <a:buClr>
                <a:schemeClr val="tx1">
                  <a:lumMod val="60000"/>
                  <a:lumOff val="40000"/>
                </a:schemeClr>
              </a:buClr>
              <a:buFont typeface="Verdana" pitchFamily="34" charset="0"/>
              <a:buChar char="•"/>
              <a:defRPr sz="1400" baseline="0">
                <a:solidFill>
                  <a:schemeClr val="tx1"/>
                </a:solidFill>
              </a:defRPr>
            </a:lvl7pPr>
          </a:lstStyle>
          <a:p>
            <a:pPr marL="0" marR="0" lvl="0" indent="0" algn="l" defTabSz="914400" rtl="0" eaLnBrk="1" fontAlgn="auto" latinLnBrk="0" hangingPunct="1">
              <a:lnSpc>
                <a:spcPct val="100000"/>
              </a:lnSpc>
              <a:spcBef>
                <a:spcPts val="500"/>
              </a:spcBef>
              <a:spcAft>
                <a:spcPts val="0"/>
              </a:spcAft>
              <a:buClr>
                <a:schemeClr val="tx1"/>
              </a:buClr>
              <a:buSzPct val="110000"/>
              <a:buFont typeface="Arial" pitchFamily="34" charset="0"/>
              <a:buNone/>
              <a:tabLst/>
              <a:defRPr/>
            </a:pPr>
            <a:r>
              <a:rPr lang="en-US" noProof="0"/>
              <a:t>Click to add text or select an icon to insert associated content (i.e., table, chart, picture or video). Images and video are available to download from brand.cgi.com.</a:t>
            </a:r>
          </a:p>
          <a:p>
            <a:pPr lvl="0"/>
            <a:endParaRPr lang="en-US" noProof="0"/>
          </a:p>
        </p:txBody>
      </p:sp>
      <p:sp>
        <p:nvSpPr>
          <p:cNvPr id="18" name="Content Placeholder 6">
            <a:extLst>
              <a:ext uri="{FF2B5EF4-FFF2-40B4-BE49-F238E27FC236}">
                <a16:creationId xmlns:a16="http://schemas.microsoft.com/office/drawing/2014/main" id="{01123FBB-4A46-6B4A-BA45-B31DC6905E51}"/>
              </a:ext>
            </a:extLst>
          </p:cNvPr>
          <p:cNvSpPr>
            <a:spLocks noGrp="1"/>
          </p:cNvSpPr>
          <p:nvPr>
            <p:ph sz="quarter" idx="23" hasCustomPrompt="1"/>
          </p:nvPr>
        </p:nvSpPr>
        <p:spPr>
          <a:xfrm>
            <a:off x="8382000" y="4587460"/>
            <a:ext cx="3043238" cy="1505366"/>
          </a:xfrm>
          <a:prstGeom prst="rect">
            <a:avLst/>
          </a:prstGeom>
        </p:spPr>
        <p:txBody>
          <a:bodyPr lIns="0" tIns="0" rIns="0" bIns="0">
            <a:noAutofit/>
          </a:bodyPr>
          <a:lstStyle>
            <a:lvl1pPr marL="0" indent="0">
              <a:spcBef>
                <a:spcPts val="500"/>
              </a:spcBef>
              <a:buClr>
                <a:schemeClr val="tx1"/>
              </a:buClr>
              <a:buSzPct val="110000"/>
              <a:buFont typeface="Arial" pitchFamily="34" charset="0"/>
              <a:buNone/>
              <a:defRPr sz="1200">
                <a:solidFill>
                  <a:schemeClr val="tx1"/>
                </a:solidFill>
                <a:latin typeface="+mn-lt"/>
              </a:defRPr>
            </a:lvl1pPr>
            <a:lvl2pPr marL="263525" indent="-263525">
              <a:spcBef>
                <a:spcPts val="500"/>
              </a:spcBef>
              <a:buClr>
                <a:schemeClr val="tx1"/>
              </a:buClr>
              <a:buSzPct val="110000"/>
              <a:buFont typeface="Arial" pitchFamily="34" charset="0"/>
              <a:buChar char="•"/>
              <a:defRPr sz="2000" baseline="0">
                <a:solidFill>
                  <a:schemeClr val="tx1"/>
                </a:solidFill>
                <a:latin typeface="Arial" pitchFamily="34" charset="0"/>
              </a:defRPr>
            </a:lvl2pPr>
            <a:lvl3pPr marL="536575" indent="-273050">
              <a:spcBef>
                <a:spcPts val="500"/>
              </a:spcBef>
              <a:buClr>
                <a:schemeClr val="tx1"/>
              </a:buClr>
              <a:buSzTx/>
              <a:buFont typeface="Calibri" panose="020F0502020204030204" pitchFamily="34" charset="0"/>
              <a:buChar char="–"/>
              <a:defRPr sz="1800">
                <a:solidFill>
                  <a:schemeClr val="tx1"/>
                </a:solidFill>
                <a:latin typeface="Arial" pitchFamily="34" charset="0"/>
              </a:defRPr>
            </a:lvl3pPr>
            <a:lvl4pPr marL="811213" indent="-274638">
              <a:spcBef>
                <a:spcPts val="500"/>
              </a:spcBef>
              <a:buClr>
                <a:schemeClr val="tx1"/>
              </a:buClr>
              <a:buSzPct val="110000"/>
              <a:buFont typeface="Wingdings" pitchFamily="2" charset="2"/>
              <a:buChar char="§"/>
              <a:defRPr sz="1600">
                <a:solidFill>
                  <a:schemeClr val="tx1"/>
                </a:solidFill>
                <a:latin typeface="Arial" pitchFamily="34" charset="0"/>
              </a:defRPr>
            </a:lvl4pPr>
            <a:lvl5pPr marL="1074738" indent="-263525">
              <a:spcBef>
                <a:spcPts val="500"/>
              </a:spcBef>
              <a:buClr>
                <a:schemeClr val="tx1"/>
              </a:buClr>
              <a:buSzPct val="110000"/>
              <a:buFont typeface="Courier New" panose="02070309020205020404" pitchFamily="49" charset="0"/>
              <a:buChar char="o"/>
              <a:defRPr sz="1400">
                <a:solidFill>
                  <a:schemeClr val="tx1"/>
                </a:solidFill>
                <a:latin typeface="Arial" pitchFamily="34" charset="0"/>
              </a:defRPr>
            </a:lvl5pPr>
            <a:lvl6pPr marL="1136650" indent="-215900">
              <a:spcBef>
                <a:spcPts val="500"/>
              </a:spcBef>
              <a:buClr>
                <a:schemeClr val="tx1">
                  <a:lumMod val="60000"/>
                  <a:lumOff val="40000"/>
                </a:schemeClr>
              </a:buClr>
              <a:buFont typeface="Verdana" pitchFamily="34" charset="0"/>
              <a:buChar char="•"/>
              <a:defRPr sz="1400" baseline="0">
                <a:solidFill>
                  <a:schemeClr val="tx1"/>
                </a:solidFill>
              </a:defRPr>
            </a:lvl6pPr>
            <a:lvl7pPr marL="1343025" indent="-228600">
              <a:spcBef>
                <a:spcPts val="500"/>
              </a:spcBef>
              <a:buClr>
                <a:schemeClr val="tx1">
                  <a:lumMod val="60000"/>
                  <a:lumOff val="40000"/>
                </a:schemeClr>
              </a:buClr>
              <a:buFont typeface="Verdana" pitchFamily="34" charset="0"/>
              <a:buChar char="•"/>
              <a:defRPr sz="1400" baseline="0">
                <a:solidFill>
                  <a:schemeClr val="tx1"/>
                </a:solidFill>
              </a:defRPr>
            </a:lvl7pPr>
          </a:lstStyle>
          <a:p>
            <a:pPr marL="0" marR="0" lvl="0" indent="0" algn="l" defTabSz="914400" rtl="0" eaLnBrk="1" fontAlgn="auto" latinLnBrk="0" hangingPunct="1">
              <a:lnSpc>
                <a:spcPct val="100000"/>
              </a:lnSpc>
              <a:spcBef>
                <a:spcPts val="500"/>
              </a:spcBef>
              <a:spcAft>
                <a:spcPts val="0"/>
              </a:spcAft>
              <a:buClr>
                <a:schemeClr val="tx1"/>
              </a:buClr>
              <a:buSzPct val="110000"/>
              <a:buFont typeface="Arial" pitchFamily="34" charset="0"/>
              <a:buNone/>
              <a:tabLst/>
              <a:defRPr/>
            </a:pPr>
            <a:r>
              <a:rPr lang="en-US" noProof="0"/>
              <a:t>Click to add text or select icon to insert content.</a:t>
            </a:r>
          </a:p>
          <a:p>
            <a:pPr lvl="0"/>
            <a:endParaRPr lang="en-US" noProof="0"/>
          </a:p>
        </p:txBody>
      </p:sp>
      <p:sp>
        <p:nvSpPr>
          <p:cNvPr id="2" name="Footer Placeholder 1">
            <a:extLst>
              <a:ext uri="{FF2B5EF4-FFF2-40B4-BE49-F238E27FC236}">
                <a16:creationId xmlns:a16="http://schemas.microsoft.com/office/drawing/2014/main" id="{7C7B240D-EC07-BCEC-A132-C2589A9E1A4B}"/>
              </a:ext>
              <a:ext uri="{C183D7F6-B498-43B3-948B-1728B52AA6E4}">
                <adec:decorative xmlns:adec="http://schemas.microsoft.com/office/drawing/2017/decorative" val="1"/>
              </a:ext>
            </a:extLst>
          </p:cNvPr>
          <p:cNvSpPr>
            <a:spLocks noGrp="1"/>
          </p:cNvSpPr>
          <p:nvPr>
            <p:ph type="ftr" sz="quarter" idx="31"/>
          </p:nvPr>
        </p:nvSpPr>
        <p:spPr/>
        <p:txBody>
          <a:bodyPr/>
          <a:lstStyle/>
          <a:p>
            <a:endParaRPr lang="en-US" noProof="0"/>
          </a:p>
        </p:txBody>
      </p:sp>
      <p:sp>
        <p:nvSpPr>
          <p:cNvPr id="11" name="Slide Number Placeholder 10">
            <a:extLst>
              <a:ext uri="{FF2B5EF4-FFF2-40B4-BE49-F238E27FC236}">
                <a16:creationId xmlns:a16="http://schemas.microsoft.com/office/drawing/2014/main" id="{54326F86-700F-6DBD-58F6-906FF1E22AE8}"/>
              </a:ext>
              <a:ext uri="{C183D7F6-B498-43B3-948B-1728B52AA6E4}">
                <adec:decorative xmlns:adec="http://schemas.microsoft.com/office/drawing/2017/decorative" val="1"/>
              </a:ext>
            </a:extLst>
          </p:cNvPr>
          <p:cNvSpPr>
            <a:spLocks noGrp="1"/>
          </p:cNvSpPr>
          <p:nvPr>
            <p:ph type="sldNum" sz="quarter" idx="30"/>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2233582093"/>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mparison x4">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4163AD-C768-E2F0-CB6B-BF3797DF1E58}"/>
              </a:ext>
            </a:extLst>
          </p:cNvPr>
          <p:cNvSpPr>
            <a:spLocks noGrp="1"/>
          </p:cNvSpPr>
          <p:nvPr>
            <p:ph type="title" hasCustomPrompt="1"/>
          </p:nvPr>
        </p:nvSpPr>
        <p:spPr/>
        <p:txBody>
          <a:bodyPr/>
          <a:lstStyle/>
          <a:p>
            <a:r>
              <a:rPr lang="en-US"/>
              <a:t>Comparison slide with 4 columns + 4 headings – click to add title</a:t>
            </a:r>
          </a:p>
        </p:txBody>
      </p:sp>
      <p:sp>
        <p:nvSpPr>
          <p:cNvPr id="5" name="Textbox title 1">
            <a:extLst>
              <a:ext uri="{FF2B5EF4-FFF2-40B4-BE49-F238E27FC236}">
                <a16:creationId xmlns:a16="http://schemas.microsoft.com/office/drawing/2014/main" id="{8A171D6F-1D32-074E-9401-BC0D7B3A2B86}"/>
              </a:ext>
            </a:extLst>
          </p:cNvPr>
          <p:cNvSpPr>
            <a:spLocks noGrp="1"/>
          </p:cNvSpPr>
          <p:nvPr>
            <p:ph type="body" sz="quarter" idx="10" hasCustomPrompt="1"/>
          </p:nvPr>
        </p:nvSpPr>
        <p:spPr>
          <a:xfrm>
            <a:off x="766763" y="1527175"/>
            <a:ext cx="2281237" cy="828811"/>
          </a:xfrm>
          <a:prstGeom prst="rect">
            <a:avLst/>
          </a:prstGeom>
        </p:spPr>
        <p:txBody>
          <a:bodyPr lIns="0" tIns="0" rIns="0" bIns="0" anchor="b">
            <a:noAutofit/>
          </a:bodyPr>
          <a:lstStyle>
            <a:lvl1pPr marL="0" indent="0">
              <a:buNone/>
              <a:defRPr sz="2000">
                <a:latin typeface="+mj-lt"/>
              </a:defRPr>
            </a:lvl1pPr>
          </a:lstStyle>
          <a:p>
            <a:pPr lvl="0"/>
            <a:r>
              <a:rPr lang="en-US" noProof="0"/>
              <a:t>Click to add heading</a:t>
            </a:r>
          </a:p>
        </p:txBody>
      </p:sp>
      <p:sp>
        <p:nvSpPr>
          <p:cNvPr id="7" name="Content Placeholder 1">
            <a:extLst>
              <a:ext uri="{FF2B5EF4-FFF2-40B4-BE49-F238E27FC236}">
                <a16:creationId xmlns:a16="http://schemas.microsoft.com/office/drawing/2014/main" id="{50812A03-61D4-6576-F299-AA737E4AB323}"/>
              </a:ext>
            </a:extLst>
          </p:cNvPr>
          <p:cNvSpPr>
            <a:spLocks noGrp="1"/>
          </p:cNvSpPr>
          <p:nvPr>
            <p:ph sz="quarter" idx="20" hasCustomPrompt="1"/>
          </p:nvPr>
        </p:nvSpPr>
        <p:spPr>
          <a:xfrm>
            <a:off x="765737" y="2596896"/>
            <a:ext cx="2281236" cy="3493008"/>
          </a:xfrm>
          <a:prstGeom prst="rect">
            <a:avLst/>
          </a:prstGeom>
        </p:spPr>
        <p:txBody>
          <a:bodyPr lIns="0" tIns="0" rIns="0" bIns="0"/>
          <a:lstStyle>
            <a:lvl1pPr marL="0" indent="0">
              <a:buNone/>
              <a:defRPr sz="1600"/>
            </a:lvl1pPr>
            <a:lvl2pPr marL="0" indent="0">
              <a:lnSpc>
                <a:spcPct val="150000"/>
              </a:lnSpc>
              <a:buNone/>
              <a:defRPr sz="1600"/>
            </a:lvl2pPr>
            <a:lvl3pPr marL="287338" indent="-287338">
              <a:defRPr sz="1600"/>
            </a:lvl3pPr>
          </a:lstStyle>
          <a:p>
            <a:pPr lvl="1"/>
            <a:r>
              <a:rPr lang="en-US" noProof="0"/>
              <a:t>Click to add text</a:t>
            </a:r>
          </a:p>
          <a:p>
            <a:pPr lvl="2"/>
            <a:r>
              <a:rPr lang="en-US" noProof="0"/>
              <a:t>Second level</a:t>
            </a:r>
          </a:p>
          <a:p>
            <a:pPr lvl="1"/>
            <a:endParaRPr lang="en-US" noProof="0"/>
          </a:p>
          <a:p>
            <a:pPr lvl="1"/>
            <a:endParaRPr lang="en-US" noProof="0"/>
          </a:p>
        </p:txBody>
      </p:sp>
      <p:sp>
        <p:nvSpPr>
          <p:cNvPr id="25" name="Textbox title 2">
            <a:extLst>
              <a:ext uri="{FF2B5EF4-FFF2-40B4-BE49-F238E27FC236}">
                <a16:creationId xmlns:a16="http://schemas.microsoft.com/office/drawing/2014/main" id="{B0F5BD17-6E70-B847-AA7C-96CF8DC7A085}"/>
              </a:ext>
            </a:extLst>
          </p:cNvPr>
          <p:cNvSpPr>
            <a:spLocks noGrp="1"/>
          </p:cNvSpPr>
          <p:nvPr>
            <p:ph type="body" sz="quarter" idx="11" hasCustomPrompt="1"/>
          </p:nvPr>
        </p:nvSpPr>
        <p:spPr>
          <a:xfrm>
            <a:off x="3562096" y="1527175"/>
            <a:ext cx="2286000" cy="828811"/>
          </a:xfrm>
          <a:prstGeom prst="rect">
            <a:avLst/>
          </a:prstGeom>
        </p:spPr>
        <p:txBody>
          <a:bodyPr lIns="0" tIns="0" rIns="0" bIns="0" anchor="b">
            <a:noAutofit/>
          </a:bodyPr>
          <a:lstStyle>
            <a:lvl1pPr marL="0" indent="0">
              <a:buNone/>
              <a:defRPr sz="2000">
                <a:latin typeface="+mj-lt"/>
              </a:defRPr>
            </a:lvl1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noProof="0"/>
              <a:t>Click to add heading</a:t>
            </a:r>
          </a:p>
        </p:txBody>
      </p:sp>
      <p:sp>
        <p:nvSpPr>
          <p:cNvPr id="10" name="Content Placeholder 2">
            <a:extLst>
              <a:ext uri="{FF2B5EF4-FFF2-40B4-BE49-F238E27FC236}">
                <a16:creationId xmlns:a16="http://schemas.microsoft.com/office/drawing/2014/main" id="{13DA1DF9-2B1D-FFD3-6085-B2E25AE04DF5}"/>
              </a:ext>
            </a:extLst>
          </p:cNvPr>
          <p:cNvSpPr>
            <a:spLocks noGrp="1"/>
          </p:cNvSpPr>
          <p:nvPr>
            <p:ph sz="quarter" idx="22" hasCustomPrompt="1"/>
          </p:nvPr>
        </p:nvSpPr>
        <p:spPr>
          <a:xfrm>
            <a:off x="3566160" y="2596896"/>
            <a:ext cx="2281236" cy="3493008"/>
          </a:xfrm>
          <a:prstGeom prst="rect">
            <a:avLst/>
          </a:prstGeom>
        </p:spPr>
        <p:txBody>
          <a:bodyPr lIns="0" tIns="0" rIns="0" bIns="0"/>
          <a:lstStyle>
            <a:lvl1pPr marL="0" indent="0">
              <a:buNone/>
              <a:defRPr sz="1600"/>
            </a:lvl1pPr>
            <a:lvl2pPr marL="0" indent="0">
              <a:lnSpc>
                <a:spcPct val="150000"/>
              </a:lnSpc>
              <a:buNone/>
              <a:defRPr sz="1600"/>
            </a:lvl2pPr>
            <a:lvl3pPr marL="287338" indent="-287338">
              <a:defRPr sz="1600"/>
            </a:lvl3pPr>
          </a:lstStyle>
          <a:p>
            <a:pPr lvl="1"/>
            <a:r>
              <a:rPr lang="en-US" noProof="0"/>
              <a:t>Click to add text</a:t>
            </a:r>
          </a:p>
          <a:p>
            <a:pPr lvl="2"/>
            <a:r>
              <a:rPr lang="en-US" noProof="0"/>
              <a:t>Second level</a:t>
            </a:r>
          </a:p>
          <a:p>
            <a:pPr lvl="1"/>
            <a:endParaRPr lang="en-US" noProof="0"/>
          </a:p>
          <a:p>
            <a:pPr lvl="1"/>
            <a:endParaRPr lang="en-US" noProof="0"/>
          </a:p>
        </p:txBody>
      </p:sp>
      <p:sp>
        <p:nvSpPr>
          <p:cNvPr id="26" name="Textbox title 3">
            <a:extLst>
              <a:ext uri="{FF2B5EF4-FFF2-40B4-BE49-F238E27FC236}">
                <a16:creationId xmlns:a16="http://schemas.microsoft.com/office/drawing/2014/main" id="{AC833FC6-B9D6-D74D-BAE2-729D54713D4B}"/>
              </a:ext>
            </a:extLst>
          </p:cNvPr>
          <p:cNvSpPr>
            <a:spLocks noGrp="1"/>
          </p:cNvSpPr>
          <p:nvPr>
            <p:ph type="body" sz="quarter" idx="12" hasCustomPrompt="1"/>
          </p:nvPr>
        </p:nvSpPr>
        <p:spPr>
          <a:xfrm>
            <a:off x="6353048" y="1527175"/>
            <a:ext cx="2286000" cy="828811"/>
          </a:xfrm>
          <a:prstGeom prst="rect">
            <a:avLst/>
          </a:prstGeom>
        </p:spPr>
        <p:txBody>
          <a:bodyPr lIns="0" tIns="0" rIns="0" bIns="0" anchor="b">
            <a:noAutofit/>
          </a:bodyPr>
          <a:lstStyle>
            <a:lvl1pPr marL="0" indent="0">
              <a:buNone/>
              <a:defRPr sz="2000">
                <a:latin typeface="+mj-lt"/>
              </a:defRPr>
            </a:lvl1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noProof="0"/>
              <a:t>Click to add heading</a:t>
            </a:r>
          </a:p>
        </p:txBody>
      </p:sp>
      <p:sp>
        <p:nvSpPr>
          <p:cNvPr id="14" name="Content Placeholder 3">
            <a:extLst>
              <a:ext uri="{FF2B5EF4-FFF2-40B4-BE49-F238E27FC236}">
                <a16:creationId xmlns:a16="http://schemas.microsoft.com/office/drawing/2014/main" id="{4BEAA0E5-BD9F-0137-9891-EB0A8405A44E}"/>
              </a:ext>
            </a:extLst>
          </p:cNvPr>
          <p:cNvSpPr>
            <a:spLocks noGrp="1"/>
          </p:cNvSpPr>
          <p:nvPr>
            <p:ph sz="quarter" idx="23" hasCustomPrompt="1"/>
          </p:nvPr>
        </p:nvSpPr>
        <p:spPr>
          <a:xfrm>
            <a:off x="6355080" y="2596896"/>
            <a:ext cx="2281236" cy="3493008"/>
          </a:xfrm>
          <a:prstGeom prst="rect">
            <a:avLst/>
          </a:prstGeom>
        </p:spPr>
        <p:txBody>
          <a:bodyPr lIns="0" tIns="0" rIns="0" bIns="0"/>
          <a:lstStyle>
            <a:lvl1pPr marL="0" indent="0">
              <a:buNone/>
              <a:defRPr sz="1600"/>
            </a:lvl1pPr>
            <a:lvl2pPr marL="0" indent="0">
              <a:lnSpc>
                <a:spcPct val="150000"/>
              </a:lnSpc>
              <a:buNone/>
              <a:defRPr sz="1600"/>
            </a:lvl2pPr>
            <a:lvl3pPr marL="287338" indent="-287338">
              <a:defRPr sz="1600"/>
            </a:lvl3pPr>
          </a:lstStyle>
          <a:p>
            <a:pPr lvl="1"/>
            <a:r>
              <a:rPr lang="en-US" noProof="0"/>
              <a:t>Click to add text</a:t>
            </a:r>
          </a:p>
          <a:p>
            <a:pPr lvl="2"/>
            <a:r>
              <a:rPr lang="en-US" noProof="0"/>
              <a:t>Second level</a:t>
            </a:r>
          </a:p>
          <a:p>
            <a:pPr lvl="1"/>
            <a:endParaRPr lang="en-US" noProof="0"/>
          </a:p>
          <a:p>
            <a:pPr lvl="1"/>
            <a:endParaRPr lang="en-US" noProof="0"/>
          </a:p>
        </p:txBody>
      </p:sp>
      <p:sp>
        <p:nvSpPr>
          <p:cNvPr id="27" name="Textbox title 4">
            <a:extLst>
              <a:ext uri="{FF2B5EF4-FFF2-40B4-BE49-F238E27FC236}">
                <a16:creationId xmlns:a16="http://schemas.microsoft.com/office/drawing/2014/main" id="{2E44F90D-4F8F-6A4F-96CB-3485E90F31A2}"/>
              </a:ext>
            </a:extLst>
          </p:cNvPr>
          <p:cNvSpPr>
            <a:spLocks noGrp="1"/>
          </p:cNvSpPr>
          <p:nvPr>
            <p:ph type="body" sz="quarter" idx="13" hasCustomPrompt="1"/>
          </p:nvPr>
        </p:nvSpPr>
        <p:spPr>
          <a:xfrm>
            <a:off x="9144000" y="1527175"/>
            <a:ext cx="2286000" cy="828811"/>
          </a:xfrm>
          <a:prstGeom prst="rect">
            <a:avLst/>
          </a:prstGeom>
        </p:spPr>
        <p:txBody>
          <a:bodyPr lIns="0" tIns="0" rIns="0" bIns="0" anchor="b">
            <a:noAutofit/>
          </a:bodyPr>
          <a:lstStyle>
            <a:lvl1pPr marL="0" indent="0">
              <a:buNone/>
              <a:defRPr sz="2000">
                <a:latin typeface="+mj-lt"/>
              </a:defRPr>
            </a:lvl1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noProof="0"/>
              <a:t>Click to add heading</a:t>
            </a:r>
          </a:p>
        </p:txBody>
      </p:sp>
      <p:sp>
        <p:nvSpPr>
          <p:cNvPr id="16" name="Content Placeholder 4">
            <a:extLst>
              <a:ext uri="{FF2B5EF4-FFF2-40B4-BE49-F238E27FC236}">
                <a16:creationId xmlns:a16="http://schemas.microsoft.com/office/drawing/2014/main" id="{13766EE0-2835-554A-4436-60DF6FA56BD0}"/>
              </a:ext>
            </a:extLst>
          </p:cNvPr>
          <p:cNvSpPr>
            <a:spLocks noGrp="1"/>
          </p:cNvSpPr>
          <p:nvPr>
            <p:ph sz="quarter" idx="24" hasCustomPrompt="1"/>
          </p:nvPr>
        </p:nvSpPr>
        <p:spPr>
          <a:xfrm>
            <a:off x="9144000" y="2596896"/>
            <a:ext cx="2281236" cy="3493008"/>
          </a:xfrm>
          <a:prstGeom prst="rect">
            <a:avLst/>
          </a:prstGeom>
        </p:spPr>
        <p:txBody>
          <a:bodyPr lIns="0" tIns="0" rIns="0" bIns="0"/>
          <a:lstStyle>
            <a:lvl1pPr marL="0" indent="0">
              <a:buNone/>
              <a:defRPr sz="1600"/>
            </a:lvl1pPr>
            <a:lvl2pPr marL="0" indent="0">
              <a:lnSpc>
                <a:spcPct val="150000"/>
              </a:lnSpc>
              <a:buNone/>
              <a:defRPr sz="1600"/>
            </a:lvl2pPr>
            <a:lvl3pPr marL="287338" indent="-287338">
              <a:defRPr sz="1600"/>
            </a:lvl3pPr>
          </a:lstStyle>
          <a:p>
            <a:pPr lvl="1"/>
            <a:r>
              <a:rPr lang="en-US" noProof="0"/>
              <a:t>Click to add text</a:t>
            </a:r>
          </a:p>
          <a:p>
            <a:pPr lvl="2"/>
            <a:r>
              <a:rPr lang="en-US" noProof="0"/>
              <a:t>Second level</a:t>
            </a:r>
          </a:p>
          <a:p>
            <a:pPr lvl="1"/>
            <a:endParaRPr lang="en-US" noProof="0"/>
          </a:p>
          <a:p>
            <a:pPr lvl="1"/>
            <a:endParaRPr lang="en-US" noProof="0"/>
          </a:p>
        </p:txBody>
      </p:sp>
      <p:sp>
        <p:nvSpPr>
          <p:cNvPr id="2" name="Footer Placeholder 1">
            <a:extLst>
              <a:ext uri="{FF2B5EF4-FFF2-40B4-BE49-F238E27FC236}">
                <a16:creationId xmlns:a16="http://schemas.microsoft.com/office/drawing/2014/main" id="{0F1F58D9-2A99-AC15-43B6-ABC2F633C61D}"/>
              </a:ext>
              <a:ext uri="{C183D7F6-B498-43B3-948B-1728B52AA6E4}">
                <adec:decorative xmlns:adec="http://schemas.microsoft.com/office/drawing/2017/decorative" val="1"/>
              </a:ext>
            </a:extLst>
          </p:cNvPr>
          <p:cNvSpPr>
            <a:spLocks noGrp="1"/>
          </p:cNvSpPr>
          <p:nvPr>
            <p:ph type="ftr" sz="quarter" idx="28"/>
          </p:nvPr>
        </p:nvSpPr>
        <p:spPr/>
        <p:txBody>
          <a:bodyPr/>
          <a:lstStyle/>
          <a:p>
            <a:endParaRPr lang="en-US" noProof="0"/>
          </a:p>
        </p:txBody>
      </p:sp>
      <p:sp>
        <p:nvSpPr>
          <p:cNvPr id="8" name="Slide Number Placeholder 7">
            <a:extLst>
              <a:ext uri="{FF2B5EF4-FFF2-40B4-BE49-F238E27FC236}">
                <a16:creationId xmlns:a16="http://schemas.microsoft.com/office/drawing/2014/main" id="{9C4917EC-02AC-2660-29AF-216C61AD20B2}"/>
              </a:ext>
              <a:ext uri="{C183D7F6-B498-43B3-948B-1728B52AA6E4}">
                <adec:decorative xmlns:adec="http://schemas.microsoft.com/office/drawing/2017/decorative" val="1"/>
              </a:ext>
            </a:extLst>
          </p:cNvPr>
          <p:cNvSpPr>
            <a:spLocks noGrp="1"/>
          </p:cNvSpPr>
          <p:nvPr>
            <p:ph type="sldNum" sz="quarter" idx="27"/>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514919638"/>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mparison x5">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786B940-E6A0-53BD-76E5-3F59767B127D}"/>
              </a:ext>
            </a:extLst>
          </p:cNvPr>
          <p:cNvSpPr>
            <a:spLocks noGrp="1"/>
          </p:cNvSpPr>
          <p:nvPr>
            <p:ph type="title" hasCustomPrompt="1"/>
          </p:nvPr>
        </p:nvSpPr>
        <p:spPr/>
        <p:txBody>
          <a:bodyPr/>
          <a:lstStyle/>
          <a:p>
            <a:r>
              <a:rPr lang="en-US"/>
              <a:t>Comparison slide with 5 columns + 5 headings – click to add title</a:t>
            </a:r>
          </a:p>
        </p:txBody>
      </p:sp>
      <p:sp>
        <p:nvSpPr>
          <p:cNvPr id="5" name="Textbox title 1">
            <a:extLst>
              <a:ext uri="{FF2B5EF4-FFF2-40B4-BE49-F238E27FC236}">
                <a16:creationId xmlns:a16="http://schemas.microsoft.com/office/drawing/2014/main" id="{8A171D6F-1D32-074E-9401-BC0D7B3A2B86}"/>
              </a:ext>
            </a:extLst>
          </p:cNvPr>
          <p:cNvSpPr>
            <a:spLocks noGrp="1"/>
          </p:cNvSpPr>
          <p:nvPr>
            <p:ph type="body" sz="quarter" idx="10" hasCustomPrompt="1"/>
          </p:nvPr>
        </p:nvSpPr>
        <p:spPr>
          <a:xfrm>
            <a:off x="766763" y="1527175"/>
            <a:ext cx="1874520" cy="828811"/>
          </a:xfrm>
          <a:prstGeom prst="rect">
            <a:avLst/>
          </a:prstGeom>
        </p:spPr>
        <p:txBody>
          <a:bodyPr lIns="0" tIns="0" rIns="0" bIns="0" anchor="b">
            <a:noAutofit/>
          </a:bodyPr>
          <a:lstStyle>
            <a:lvl1pPr marL="0" indent="0">
              <a:buNone/>
              <a:defRPr sz="2000">
                <a:latin typeface="+mj-lt"/>
              </a:defRPr>
            </a:lvl1pPr>
          </a:lstStyle>
          <a:p>
            <a:pPr lvl="0"/>
            <a:r>
              <a:rPr lang="en-US" noProof="0"/>
              <a:t>Click to add heading</a:t>
            </a:r>
          </a:p>
        </p:txBody>
      </p:sp>
      <p:sp>
        <p:nvSpPr>
          <p:cNvPr id="7" name="Content Placeholder 1">
            <a:extLst>
              <a:ext uri="{FF2B5EF4-FFF2-40B4-BE49-F238E27FC236}">
                <a16:creationId xmlns:a16="http://schemas.microsoft.com/office/drawing/2014/main" id="{50812A03-61D4-6576-F299-AA737E4AB323}"/>
              </a:ext>
            </a:extLst>
          </p:cNvPr>
          <p:cNvSpPr>
            <a:spLocks noGrp="1"/>
          </p:cNvSpPr>
          <p:nvPr>
            <p:ph sz="quarter" idx="20" hasCustomPrompt="1"/>
          </p:nvPr>
        </p:nvSpPr>
        <p:spPr>
          <a:xfrm>
            <a:off x="765737" y="2596896"/>
            <a:ext cx="1874520" cy="3493008"/>
          </a:xfrm>
          <a:prstGeom prst="rect">
            <a:avLst/>
          </a:prstGeom>
        </p:spPr>
        <p:txBody>
          <a:bodyPr lIns="0" tIns="0" rIns="0" bIns="0"/>
          <a:lstStyle>
            <a:lvl1pPr marL="0" indent="0">
              <a:buNone/>
              <a:defRPr sz="1600"/>
            </a:lvl1pPr>
            <a:lvl2pPr marL="0" indent="0">
              <a:lnSpc>
                <a:spcPct val="150000"/>
              </a:lnSpc>
              <a:buNone/>
              <a:defRPr sz="1600"/>
            </a:lvl2pPr>
            <a:lvl3pPr marL="287338" indent="-287338">
              <a:defRPr sz="1600"/>
            </a:lvl3pPr>
          </a:lstStyle>
          <a:p>
            <a:pPr lvl="1"/>
            <a:r>
              <a:rPr lang="en-US" noProof="0"/>
              <a:t>Click to add text</a:t>
            </a:r>
          </a:p>
          <a:p>
            <a:pPr lvl="2"/>
            <a:r>
              <a:rPr lang="en-US" noProof="0"/>
              <a:t>Second level</a:t>
            </a:r>
          </a:p>
          <a:p>
            <a:pPr lvl="1"/>
            <a:endParaRPr lang="en-US" noProof="0"/>
          </a:p>
          <a:p>
            <a:pPr lvl="1"/>
            <a:endParaRPr lang="en-US" noProof="0"/>
          </a:p>
        </p:txBody>
      </p:sp>
      <p:sp>
        <p:nvSpPr>
          <p:cNvPr id="25" name="Textbox title 2">
            <a:extLst>
              <a:ext uri="{FF2B5EF4-FFF2-40B4-BE49-F238E27FC236}">
                <a16:creationId xmlns:a16="http://schemas.microsoft.com/office/drawing/2014/main" id="{B0F5BD17-6E70-B847-AA7C-96CF8DC7A085}"/>
              </a:ext>
            </a:extLst>
          </p:cNvPr>
          <p:cNvSpPr>
            <a:spLocks noGrp="1"/>
          </p:cNvSpPr>
          <p:nvPr>
            <p:ph type="body" sz="quarter" idx="11" hasCustomPrompt="1"/>
          </p:nvPr>
        </p:nvSpPr>
        <p:spPr>
          <a:xfrm>
            <a:off x="2962616" y="1527175"/>
            <a:ext cx="1874520" cy="828811"/>
          </a:xfrm>
          <a:prstGeom prst="rect">
            <a:avLst/>
          </a:prstGeom>
        </p:spPr>
        <p:txBody>
          <a:bodyPr lIns="0" tIns="0" rIns="0" bIns="0" anchor="b">
            <a:noAutofit/>
          </a:bodyPr>
          <a:lstStyle>
            <a:lvl1pPr marL="0" indent="0">
              <a:buNone/>
              <a:defRPr sz="2000">
                <a:latin typeface="+mj-lt"/>
              </a:defRPr>
            </a:lvl1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noProof="0"/>
              <a:t>Click to add heading</a:t>
            </a:r>
          </a:p>
        </p:txBody>
      </p:sp>
      <p:sp>
        <p:nvSpPr>
          <p:cNvPr id="10" name="Content Placeholder 2">
            <a:extLst>
              <a:ext uri="{FF2B5EF4-FFF2-40B4-BE49-F238E27FC236}">
                <a16:creationId xmlns:a16="http://schemas.microsoft.com/office/drawing/2014/main" id="{13DA1DF9-2B1D-FFD3-6085-B2E25AE04DF5}"/>
              </a:ext>
            </a:extLst>
          </p:cNvPr>
          <p:cNvSpPr>
            <a:spLocks noGrp="1"/>
          </p:cNvSpPr>
          <p:nvPr>
            <p:ph sz="quarter" idx="22" hasCustomPrompt="1"/>
          </p:nvPr>
        </p:nvSpPr>
        <p:spPr>
          <a:xfrm>
            <a:off x="2961846" y="2596896"/>
            <a:ext cx="1874520" cy="3493008"/>
          </a:xfrm>
          <a:prstGeom prst="rect">
            <a:avLst/>
          </a:prstGeom>
        </p:spPr>
        <p:txBody>
          <a:bodyPr lIns="0" tIns="0" rIns="0" bIns="0"/>
          <a:lstStyle>
            <a:lvl1pPr marL="0" indent="0">
              <a:buNone/>
              <a:defRPr sz="1600"/>
            </a:lvl1pPr>
            <a:lvl2pPr marL="0" indent="0">
              <a:lnSpc>
                <a:spcPct val="150000"/>
              </a:lnSpc>
              <a:buNone/>
              <a:defRPr sz="1600"/>
            </a:lvl2pPr>
            <a:lvl3pPr marL="287338" indent="-287338">
              <a:defRPr sz="1600"/>
            </a:lvl3pPr>
          </a:lstStyle>
          <a:p>
            <a:pPr lvl="1"/>
            <a:r>
              <a:rPr lang="en-US" noProof="0"/>
              <a:t>Click to add text</a:t>
            </a:r>
          </a:p>
          <a:p>
            <a:pPr lvl="2"/>
            <a:r>
              <a:rPr lang="en-US" noProof="0"/>
              <a:t>Second level</a:t>
            </a:r>
          </a:p>
          <a:p>
            <a:pPr lvl="1"/>
            <a:endParaRPr lang="en-US" noProof="0"/>
          </a:p>
          <a:p>
            <a:pPr lvl="1"/>
            <a:endParaRPr lang="en-US" noProof="0"/>
          </a:p>
        </p:txBody>
      </p:sp>
      <p:sp>
        <p:nvSpPr>
          <p:cNvPr id="3" name="Textbox title 3">
            <a:extLst>
              <a:ext uri="{FF2B5EF4-FFF2-40B4-BE49-F238E27FC236}">
                <a16:creationId xmlns:a16="http://schemas.microsoft.com/office/drawing/2014/main" id="{4FFF4BFE-0073-ED16-634B-0B6BDEFA18E2}"/>
              </a:ext>
            </a:extLst>
          </p:cNvPr>
          <p:cNvSpPr>
            <a:spLocks noGrp="1"/>
          </p:cNvSpPr>
          <p:nvPr>
            <p:ph type="body" sz="quarter" idx="25" hasCustomPrompt="1"/>
          </p:nvPr>
        </p:nvSpPr>
        <p:spPr>
          <a:xfrm>
            <a:off x="5158469" y="1527175"/>
            <a:ext cx="1874520" cy="828811"/>
          </a:xfrm>
          <a:prstGeom prst="rect">
            <a:avLst/>
          </a:prstGeom>
        </p:spPr>
        <p:txBody>
          <a:bodyPr lIns="0" tIns="0" rIns="0" bIns="0" anchor="b">
            <a:noAutofit/>
          </a:bodyPr>
          <a:lstStyle>
            <a:lvl1pPr marL="0" indent="0">
              <a:buNone/>
              <a:defRPr sz="2000">
                <a:latin typeface="+mj-lt"/>
              </a:defRPr>
            </a:lvl1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noProof="0"/>
              <a:t>Click to add heading</a:t>
            </a:r>
          </a:p>
        </p:txBody>
      </p:sp>
      <p:sp>
        <p:nvSpPr>
          <p:cNvPr id="4" name="Content Placeholder 3">
            <a:extLst>
              <a:ext uri="{FF2B5EF4-FFF2-40B4-BE49-F238E27FC236}">
                <a16:creationId xmlns:a16="http://schemas.microsoft.com/office/drawing/2014/main" id="{969A739C-D330-3625-7AA0-907C0CFEC7C2}"/>
              </a:ext>
            </a:extLst>
          </p:cNvPr>
          <p:cNvSpPr>
            <a:spLocks noGrp="1"/>
          </p:cNvSpPr>
          <p:nvPr>
            <p:ph sz="quarter" idx="26" hasCustomPrompt="1"/>
          </p:nvPr>
        </p:nvSpPr>
        <p:spPr>
          <a:xfrm>
            <a:off x="5157955" y="2596896"/>
            <a:ext cx="1874520" cy="3493008"/>
          </a:xfrm>
          <a:prstGeom prst="rect">
            <a:avLst/>
          </a:prstGeom>
        </p:spPr>
        <p:txBody>
          <a:bodyPr lIns="0" tIns="0" rIns="0" bIns="0"/>
          <a:lstStyle>
            <a:lvl1pPr marL="0" indent="0">
              <a:buNone/>
              <a:defRPr sz="1600"/>
            </a:lvl1pPr>
            <a:lvl2pPr marL="0" indent="0">
              <a:lnSpc>
                <a:spcPct val="150000"/>
              </a:lnSpc>
              <a:buNone/>
              <a:defRPr sz="1600"/>
            </a:lvl2pPr>
            <a:lvl3pPr marL="287338" indent="-287338">
              <a:defRPr sz="1600"/>
            </a:lvl3pPr>
          </a:lstStyle>
          <a:p>
            <a:pPr lvl="1"/>
            <a:r>
              <a:rPr lang="en-US" noProof="0"/>
              <a:t>Click to add text</a:t>
            </a:r>
          </a:p>
          <a:p>
            <a:pPr lvl="2"/>
            <a:r>
              <a:rPr lang="en-US" noProof="0"/>
              <a:t>Second level</a:t>
            </a:r>
          </a:p>
          <a:p>
            <a:pPr lvl="1"/>
            <a:endParaRPr lang="en-US" noProof="0"/>
          </a:p>
          <a:p>
            <a:pPr lvl="1"/>
            <a:endParaRPr lang="en-US" noProof="0"/>
          </a:p>
        </p:txBody>
      </p:sp>
      <p:sp>
        <p:nvSpPr>
          <p:cNvPr id="26" name="Textbox title 3">
            <a:extLst>
              <a:ext uri="{FF2B5EF4-FFF2-40B4-BE49-F238E27FC236}">
                <a16:creationId xmlns:a16="http://schemas.microsoft.com/office/drawing/2014/main" id="{AC833FC6-B9D6-D74D-BAE2-729D54713D4B}"/>
              </a:ext>
            </a:extLst>
          </p:cNvPr>
          <p:cNvSpPr>
            <a:spLocks noGrp="1"/>
          </p:cNvSpPr>
          <p:nvPr>
            <p:ph type="body" sz="quarter" idx="12" hasCustomPrompt="1"/>
          </p:nvPr>
        </p:nvSpPr>
        <p:spPr>
          <a:xfrm>
            <a:off x="7354322" y="1527175"/>
            <a:ext cx="1874520" cy="828811"/>
          </a:xfrm>
          <a:prstGeom prst="rect">
            <a:avLst/>
          </a:prstGeom>
        </p:spPr>
        <p:txBody>
          <a:bodyPr lIns="0" tIns="0" rIns="0" bIns="0" anchor="b">
            <a:noAutofit/>
          </a:bodyPr>
          <a:lstStyle>
            <a:lvl1pPr marL="0" indent="0">
              <a:buNone/>
              <a:defRPr sz="2000">
                <a:latin typeface="+mj-lt"/>
              </a:defRPr>
            </a:lvl1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noProof="0"/>
              <a:t>Click to add heading</a:t>
            </a:r>
          </a:p>
        </p:txBody>
      </p:sp>
      <p:sp>
        <p:nvSpPr>
          <p:cNvPr id="14" name="Content Placeholder 3">
            <a:extLst>
              <a:ext uri="{FF2B5EF4-FFF2-40B4-BE49-F238E27FC236}">
                <a16:creationId xmlns:a16="http://schemas.microsoft.com/office/drawing/2014/main" id="{4BEAA0E5-BD9F-0137-9891-EB0A8405A44E}"/>
              </a:ext>
            </a:extLst>
          </p:cNvPr>
          <p:cNvSpPr>
            <a:spLocks noGrp="1"/>
          </p:cNvSpPr>
          <p:nvPr>
            <p:ph sz="quarter" idx="23" hasCustomPrompt="1"/>
          </p:nvPr>
        </p:nvSpPr>
        <p:spPr>
          <a:xfrm>
            <a:off x="7354064" y="2596896"/>
            <a:ext cx="1874520" cy="3493008"/>
          </a:xfrm>
          <a:prstGeom prst="rect">
            <a:avLst/>
          </a:prstGeom>
        </p:spPr>
        <p:txBody>
          <a:bodyPr lIns="0" tIns="0" rIns="0" bIns="0"/>
          <a:lstStyle>
            <a:lvl1pPr marL="0" indent="0">
              <a:buNone/>
              <a:defRPr sz="1600"/>
            </a:lvl1pPr>
            <a:lvl2pPr marL="0" indent="0">
              <a:lnSpc>
                <a:spcPct val="150000"/>
              </a:lnSpc>
              <a:buNone/>
              <a:defRPr sz="1600"/>
            </a:lvl2pPr>
            <a:lvl3pPr marL="287338" indent="-287338">
              <a:defRPr sz="1600"/>
            </a:lvl3pPr>
          </a:lstStyle>
          <a:p>
            <a:pPr lvl="1"/>
            <a:r>
              <a:rPr lang="en-US" noProof="0"/>
              <a:t>Click to add text</a:t>
            </a:r>
          </a:p>
          <a:p>
            <a:pPr lvl="2"/>
            <a:r>
              <a:rPr lang="en-US" noProof="0"/>
              <a:t>Second level</a:t>
            </a:r>
          </a:p>
          <a:p>
            <a:pPr lvl="1"/>
            <a:endParaRPr lang="en-US" noProof="0"/>
          </a:p>
          <a:p>
            <a:pPr lvl="1"/>
            <a:endParaRPr lang="en-US" noProof="0"/>
          </a:p>
        </p:txBody>
      </p:sp>
      <p:sp>
        <p:nvSpPr>
          <p:cNvPr id="27" name="Textbox title 4">
            <a:extLst>
              <a:ext uri="{FF2B5EF4-FFF2-40B4-BE49-F238E27FC236}">
                <a16:creationId xmlns:a16="http://schemas.microsoft.com/office/drawing/2014/main" id="{2E44F90D-4F8F-6A4F-96CB-3485E90F31A2}"/>
              </a:ext>
            </a:extLst>
          </p:cNvPr>
          <p:cNvSpPr>
            <a:spLocks noGrp="1"/>
          </p:cNvSpPr>
          <p:nvPr>
            <p:ph type="body" sz="quarter" idx="13" hasCustomPrompt="1"/>
          </p:nvPr>
        </p:nvSpPr>
        <p:spPr>
          <a:xfrm>
            <a:off x="9550174" y="1527175"/>
            <a:ext cx="1874520" cy="828811"/>
          </a:xfrm>
          <a:prstGeom prst="rect">
            <a:avLst/>
          </a:prstGeom>
        </p:spPr>
        <p:txBody>
          <a:bodyPr lIns="0" tIns="0" rIns="0" bIns="0" anchor="b">
            <a:noAutofit/>
          </a:bodyPr>
          <a:lstStyle>
            <a:lvl1pPr marL="0" indent="0">
              <a:buNone/>
              <a:defRPr sz="2000">
                <a:latin typeface="+mj-lt"/>
              </a:defRPr>
            </a:lvl1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noProof="0"/>
              <a:t>Click to add heading</a:t>
            </a:r>
          </a:p>
        </p:txBody>
      </p:sp>
      <p:sp>
        <p:nvSpPr>
          <p:cNvPr id="16" name="Content Placeholder 4">
            <a:extLst>
              <a:ext uri="{FF2B5EF4-FFF2-40B4-BE49-F238E27FC236}">
                <a16:creationId xmlns:a16="http://schemas.microsoft.com/office/drawing/2014/main" id="{13766EE0-2835-554A-4436-60DF6FA56BD0}"/>
              </a:ext>
            </a:extLst>
          </p:cNvPr>
          <p:cNvSpPr>
            <a:spLocks noGrp="1"/>
          </p:cNvSpPr>
          <p:nvPr>
            <p:ph sz="quarter" idx="24" hasCustomPrompt="1"/>
          </p:nvPr>
        </p:nvSpPr>
        <p:spPr>
          <a:xfrm>
            <a:off x="9550174" y="2596896"/>
            <a:ext cx="1874520" cy="3493008"/>
          </a:xfrm>
          <a:prstGeom prst="rect">
            <a:avLst/>
          </a:prstGeom>
        </p:spPr>
        <p:txBody>
          <a:bodyPr lIns="0" tIns="0" rIns="0" bIns="0"/>
          <a:lstStyle>
            <a:lvl1pPr marL="0" indent="0">
              <a:buNone/>
              <a:defRPr sz="1600"/>
            </a:lvl1pPr>
            <a:lvl2pPr marL="0" indent="0">
              <a:lnSpc>
                <a:spcPct val="150000"/>
              </a:lnSpc>
              <a:buNone/>
              <a:defRPr sz="1600"/>
            </a:lvl2pPr>
            <a:lvl3pPr marL="287338" indent="-287338">
              <a:defRPr sz="1600"/>
            </a:lvl3pPr>
          </a:lstStyle>
          <a:p>
            <a:pPr lvl="1"/>
            <a:r>
              <a:rPr lang="en-US" noProof="0"/>
              <a:t>Click to add text</a:t>
            </a:r>
          </a:p>
          <a:p>
            <a:pPr lvl="2"/>
            <a:r>
              <a:rPr lang="en-US" noProof="0"/>
              <a:t>Second level</a:t>
            </a:r>
          </a:p>
          <a:p>
            <a:pPr lvl="1"/>
            <a:endParaRPr lang="en-US" noProof="0"/>
          </a:p>
          <a:p>
            <a:pPr lvl="1"/>
            <a:endParaRPr lang="en-US" noProof="0"/>
          </a:p>
        </p:txBody>
      </p:sp>
      <p:sp>
        <p:nvSpPr>
          <p:cNvPr id="2" name="Footer Placeholder 1">
            <a:extLst>
              <a:ext uri="{FF2B5EF4-FFF2-40B4-BE49-F238E27FC236}">
                <a16:creationId xmlns:a16="http://schemas.microsoft.com/office/drawing/2014/main" id="{B8D49C1D-8B0E-1BD4-61F5-F8E3EF4993DB}"/>
              </a:ext>
              <a:ext uri="{C183D7F6-B498-43B3-948B-1728B52AA6E4}">
                <adec:decorative xmlns:adec="http://schemas.microsoft.com/office/drawing/2017/decorative" val="1"/>
              </a:ext>
            </a:extLst>
          </p:cNvPr>
          <p:cNvSpPr>
            <a:spLocks noGrp="1"/>
          </p:cNvSpPr>
          <p:nvPr>
            <p:ph type="ftr" sz="quarter" idx="30"/>
          </p:nvPr>
        </p:nvSpPr>
        <p:spPr/>
        <p:txBody>
          <a:bodyPr/>
          <a:lstStyle/>
          <a:p>
            <a:endParaRPr lang="en-US" noProof="0"/>
          </a:p>
        </p:txBody>
      </p:sp>
      <p:sp>
        <p:nvSpPr>
          <p:cNvPr id="12" name="Slide Number Placeholder 11">
            <a:extLst>
              <a:ext uri="{FF2B5EF4-FFF2-40B4-BE49-F238E27FC236}">
                <a16:creationId xmlns:a16="http://schemas.microsoft.com/office/drawing/2014/main" id="{34A65B4A-1014-D76A-81D8-0C8244F33ADB}"/>
              </a:ext>
              <a:ext uri="{C183D7F6-B498-43B3-948B-1728B52AA6E4}">
                <adec:decorative xmlns:adec="http://schemas.microsoft.com/office/drawing/2017/decorative" val="1"/>
              </a:ext>
            </a:extLst>
          </p:cNvPr>
          <p:cNvSpPr>
            <a:spLocks noGrp="1"/>
          </p:cNvSpPr>
          <p:nvPr>
            <p:ph type="sldNum" sz="quarter" idx="29"/>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2324569545"/>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Large image right+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F0E22E1-2CCF-9AA7-4663-E0C5B011C1A9}"/>
              </a:ext>
            </a:extLst>
          </p:cNvPr>
          <p:cNvSpPr>
            <a:spLocks noGrp="1"/>
          </p:cNvSpPr>
          <p:nvPr>
            <p:ph type="title" hasCustomPrompt="1"/>
          </p:nvPr>
        </p:nvSpPr>
        <p:spPr>
          <a:xfrm>
            <a:off x="766763" y="682514"/>
            <a:ext cx="4572000" cy="532765"/>
          </a:xfrm>
        </p:spPr>
        <p:txBody>
          <a:bodyPr/>
          <a:lstStyle/>
          <a:p>
            <a:r>
              <a:rPr lang="en-US"/>
              <a:t>Click to add title</a:t>
            </a:r>
          </a:p>
        </p:txBody>
      </p:sp>
      <p:sp>
        <p:nvSpPr>
          <p:cNvPr id="6" name="Content Placeholder 20">
            <a:extLst>
              <a:ext uri="{FF2B5EF4-FFF2-40B4-BE49-F238E27FC236}">
                <a16:creationId xmlns:a16="http://schemas.microsoft.com/office/drawing/2014/main" id="{33476934-CF78-2D44-A533-364A3E20704C}"/>
              </a:ext>
            </a:extLst>
          </p:cNvPr>
          <p:cNvSpPr>
            <a:spLocks noGrp="1"/>
          </p:cNvSpPr>
          <p:nvPr>
            <p:ph sz="quarter" idx="17" hasCustomPrompt="1"/>
          </p:nvPr>
        </p:nvSpPr>
        <p:spPr>
          <a:xfrm>
            <a:off x="766763" y="1527175"/>
            <a:ext cx="4567237" cy="4565651"/>
          </a:xfrm>
          <a:prstGeom prst="rect">
            <a:avLst/>
          </a:prstGeom>
        </p:spPr>
        <p:txBody>
          <a:bodyPr lIns="0" tIns="0" rIns="0" bIns="0">
            <a:noAutofit/>
          </a:bodyPr>
          <a:lstStyle>
            <a:lvl1pPr marL="0" indent="0">
              <a:spcBef>
                <a:spcPts val="500"/>
              </a:spcBef>
              <a:buClr>
                <a:schemeClr val="tx1"/>
              </a:buClr>
              <a:buSzPct val="110000"/>
              <a:buFont typeface="Arial" pitchFamily="34" charset="0"/>
              <a:buNone/>
              <a:defRPr sz="2000">
                <a:solidFill>
                  <a:schemeClr val="tx1"/>
                </a:solidFill>
                <a:latin typeface="+mn-lt"/>
              </a:defRPr>
            </a:lvl1pPr>
            <a:lvl2pPr marL="263525" indent="-263525">
              <a:spcBef>
                <a:spcPts val="500"/>
              </a:spcBef>
              <a:buClr>
                <a:schemeClr val="tx1"/>
              </a:buClr>
              <a:buSzPct val="110000"/>
              <a:buFont typeface="Arial" pitchFamily="34" charset="0"/>
              <a:buChar char="•"/>
              <a:defRPr sz="2000" baseline="0">
                <a:solidFill>
                  <a:schemeClr val="tx1"/>
                </a:solidFill>
                <a:latin typeface="Arial" pitchFamily="34" charset="0"/>
              </a:defRPr>
            </a:lvl2pPr>
            <a:lvl3pPr marL="536575" indent="-273050">
              <a:spcBef>
                <a:spcPts val="500"/>
              </a:spcBef>
              <a:buClr>
                <a:schemeClr val="tx1"/>
              </a:buClr>
              <a:buSzTx/>
              <a:buFont typeface="Calibri" panose="020F0502020204030204" pitchFamily="34" charset="0"/>
              <a:buChar char="–"/>
              <a:defRPr sz="1800">
                <a:solidFill>
                  <a:schemeClr val="tx1"/>
                </a:solidFill>
                <a:latin typeface="Arial" pitchFamily="34" charset="0"/>
              </a:defRPr>
            </a:lvl3pPr>
            <a:lvl4pPr marL="811213" indent="-274638">
              <a:spcBef>
                <a:spcPts val="500"/>
              </a:spcBef>
              <a:buClr>
                <a:schemeClr val="tx1"/>
              </a:buClr>
              <a:buSzPct val="110000"/>
              <a:buFont typeface="Wingdings" pitchFamily="2" charset="2"/>
              <a:buChar char="§"/>
              <a:defRPr sz="1600">
                <a:solidFill>
                  <a:schemeClr val="tx1"/>
                </a:solidFill>
                <a:latin typeface="Arial" pitchFamily="34" charset="0"/>
              </a:defRPr>
            </a:lvl4pPr>
            <a:lvl5pPr marL="1074738" indent="-263525">
              <a:spcBef>
                <a:spcPts val="500"/>
              </a:spcBef>
              <a:buClr>
                <a:schemeClr val="tx1"/>
              </a:buClr>
              <a:buSzPct val="110000"/>
              <a:buFont typeface="Courier New" panose="02070309020205020404" pitchFamily="49" charset="0"/>
              <a:buChar char="o"/>
              <a:defRPr sz="1400">
                <a:solidFill>
                  <a:schemeClr val="tx1"/>
                </a:solidFill>
                <a:latin typeface="Arial" pitchFamily="34" charset="0"/>
              </a:defRPr>
            </a:lvl5pPr>
            <a:lvl6pPr marL="1136650" indent="-215900">
              <a:spcBef>
                <a:spcPts val="500"/>
              </a:spcBef>
              <a:buClr>
                <a:schemeClr val="tx1">
                  <a:lumMod val="60000"/>
                  <a:lumOff val="40000"/>
                </a:schemeClr>
              </a:buClr>
              <a:buFont typeface="Verdana" pitchFamily="34" charset="0"/>
              <a:buChar char="•"/>
              <a:defRPr sz="1400" baseline="0">
                <a:solidFill>
                  <a:schemeClr val="tx1"/>
                </a:solidFill>
              </a:defRPr>
            </a:lvl6pPr>
            <a:lvl7pPr marL="1343025" indent="-228600">
              <a:spcBef>
                <a:spcPts val="500"/>
              </a:spcBef>
              <a:buClr>
                <a:schemeClr val="tx1">
                  <a:lumMod val="60000"/>
                  <a:lumOff val="40000"/>
                </a:schemeClr>
              </a:buClr>
              <a:buFont typeface="Verdana" pitchFamily="34" charset="0"/>
              <a:buChar char="•"/>
              <a:defRPr sz="1400" baseline="0">
                <a:solidFill>
                  <a:schemeClr val="tx1"/>
                </a:solidFill>
              </a:defRPr>
            </a:lvl7pPr>
          </a:lstStyle>
          <a:p>
            <a:pPr marL="0" marR="0" lvl="0" indent="0" algn="l" defTabSz="914400" rtl="0" eaLnBrk="1" fontAlgn="auto" latinLnBrk="0" hangingPunct="1">
              <a:lnSpc>
                <a:spcPct val="100000"/>
              </a:lnSpc>
              <a:spcBef>
                <a:spcPts val="500"/>
              </a:spcBef>
              <a:spcAft>
                <a:spcPts val="0"/>
              </a:spcAft>
              <a:buClr>
                <a:schemeClr val="tx1"/>
              </a:buClr>
              <a:buSzPct val="110000"/>
              <a:buFont typeface="Arial" pitchFamily="34" charset="0"/>
              <a:buNone/>
              <a:tabLst/>
              <a:defRPr/>
            </a:pPr>
            <a:r>
              <a:rPr lang="en-US" noProof="0"/>
              <a:t>Click to add text or select icon to insert content.</a:t>
            </a:r>
          </a:p>
        </p:txBody>
      </p:sp>
      <p:sp>
        <p:nvSpPr>
          <p:cNvPr id="4" name="Picture Placeholder 20" descr="Image placeholder. Click icon to add image. Images are available to download from the Brand Source image library.&#10;">
            <a:extLst>
              <a:ext uri="{FF2B5EF4-FFF2-40B4-BE49-F238E27FC236}">
                <a16:creationId xmlns:a16="http://schemas.microsoft.com/office/drawing/2014/main" id="{3A8E2A17-934C-7740-A581-F2AA6728D744}"/>
              </a:ext>
              <a:ext uri="{C183D7F6-B498-43B3-948B-1728B52AA6E4}">
                <adec:decorative xmlns:adec="http://schemas.microsoft.com/office/drawing/2017/decorative" val="0"/>
              </a:ext>
            </a:extLst>
          </p:cNvPr>
          <p:cNvSpPr>
            <a:spLocks noGrp="1"/>
          </p:cNvSpPr>
          <p:nvPr>
            <p:ph type="pic" sz="quarter" idx="14" hasCustomPrompt="1"/>
          </p:nvPr>
        </p:nvSpPr>
        <p:spPr>
          <a:xfrm>
            <a:off x="6096000" y="765176"/>
            <a:ext cx="5329239" cy="5327650"/>
          </a:xfrm>
          <a:prstGeom prst="rect">
            <a:avLst/>
          </a:prstGeom>
        </p:spPr>
        <p:txBody>
          <a:bodyPr lIns="91440" tIns="45720" rIns="91440" bIns="45720">
            <a:noAutofit/>
          </a:bodyPr>
          <a:lstStyle>
            <a:lvl1pPr marL="0" indent="0">
              <a:spcBef>
                <a:spcPts val="500"/>
              </a:spcBef>
              <a:buNone/>
              <a:defRPr lang="en-GB" sz="1800" kern="1200" baseline="0" noProof="0" smtClean="0">
                <a:solidFill>
                  <a:schemeClr val="tx1"/>
                </a:solidFill>
                <a:latin typeface="+mn-lt"/>
                <a:ea typeface="+mn-ea"/>
                <a:cs typeface="+mn-cs"/>
                <a:sym typeface="Wingdings" panose="05000000000000000000" pitchFamily="2" charset="2"/>
              </a:defRPr>
            </a:lvl1pPr>
          </a:lstStyle>
          <a:p>
            <a:r>
              <a:rPr lang="en-US" noProof="0"/>
              <a:t>Click icon to add image. Images are available to download from the Brand Source image library  brand.cgi.com</a:t>
            </a:r>
          </a:p>
        </p:txBody>
      </p:sp>
      <p:sp>
        <p:nvSpPr>
          <p:cNvPr id="2" name="Footer Placeholder 1">
            <a:extLst>
              <a:ext uri="{FF2B5EF4-FFF2-40B4-BE49-F238E27FC236}">
                <a16:creationId xmlns:a16="http://schemas.microsoft.com/office/drawing/2014/main" id="{A2777F67-088D-169E-D23B-911C753C5CE2}"/>
              </a:ext>
              <a:ext uri="{C183D7F6-B498-43B3-948B-1728B52AA6E4}">
                <adec:decorative xmlns:adec="http://schemas.microsoft.com/office/drawing/2017/decorative" val="1"/>
              </a:ext>
            </a:extLst>
          </p:cNvPr>
          <p:cNvSpPr>
            <a:spLocks noGrp="1"/>
          </p:cNvSpPr>
          <p:nvPr>
            <p:ph type="ftr" sz="quarter" idx="21"/>
          </p:nvPr>
        </p:nvSpPr>
        <p:spPr/>
        <p:txBody>
          <a:bodyPr/>
          <a:lstStyle/>
          <a:p>
            <a:endParaRPr lang="en-US" noProof="0"/>
          </a:p>
        </p:txBody>
      </p:sp>
      <p:sp>
        <p:nvSpPr>
          <p:cNvPr id="10" name="Slide Number Placeholder 9">
            <a:extLst>
              <a:ext uri="{FF2B5EF4-FFF2-40B4-BE49-F238E27FC236}">
                <a16:creationId xmlns:a16="http://schemas.microsoft.com/office/drawing/2014/main" id="{B0190D9E-5F99-B4FA-2E16-8DFE9960A3B1}"/>
              </a:ext>
              <a:ext uri="{C183D7F6-B498-43B3-948B-1728B52AA6E4}">
                <adec:decorative xmlns:adec="http://schemas.microsoft.com/office/drawing/2017/decorative" val="1"/>
              </a:ext>
            </a:extLst>
          </p:cNvPr>
          <p:cNvSpPr>
            <a:spLocks noGrp="1"/>
          </p:cNvSpPr>
          <p:nvPr>
            <p:ph type="sldNum" sz="quarter" idx="20"/>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3767757441"/>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Large title +right image">
    <p:spTree>
      <p:nvGrpSpPr>
        <p:cNvPr id="1" name=""/>
        <p:cNvGrpSpPr/>
        <p:nvPr/>
      </p:nvGrpSpPr>
      <p:grpSpPr>
        <a:xfrm>
          <a:off x="0" y="0"/>
          <a:ext cx="0" cy="0"/>
          <a:chOff x="0" y="0"/>
          <a:chExt cx="0" cy="0"/>
        </a:xfrm>
      </p:grpSpPr>
      <p:sp>
        <p:nvSpPr>
          <p:cNvPr id="4" name="Title Placeholder 1">
            <a:extLst>
              <a:ext uri="{FF2B5EF4-FFF2-40B4-BE49-F238E27FC236}">
                <a16:creationId xmlns:a16="http://schemas.microsoft.com/office/drawing/2014/main" id="{17AC7F31-D848-7A42-9ED8-A1A89D3409FC}"/>
              </a:ext>
            </a:extLst>
          </p:cNvPr>
          <p:cNvSpPr>
            <a:spLocks noGrp="1"/>
          </p:cNvSpPr>
          <p:nvPr>
            <p:ph type="title" hasCustomPrompt="1"/>
          </p:nvPr>
        </p:nvSpPr>
        <p:spPr>
          <a:xfrm>
            <a:off x="766764" y="619403"/>
            <a:ext cx="4567237" cy="2508110"/>
          </a:xfrm>
          <a:prstGeom prst="rect">
            <a:avLst/>
          </a:prstGeom>
        </p:spPr>
        <p:txBody>
          <a:bodyPr vert="horz" lIns="0" tIns="0" rIns="0" bIns="0" rtlCol="0" anchor="t" anchorCtr="0">
            <a:noAutofit/>
          </a:bodyPr>
          <a:lstStyle>
            <a:lvl1pPr>
              <a:defRPr sz="4800">
                <a:solidFill>
                  <a:schemeClr val="tx1"/>
                </a:solidFill>
              </a:defRPr>
            </a:lvl1pPr>
          </a:lstStyle>
          <a:p>
            <a:r>
              <a:rPr lang="en-US" noProof="0"/>
              <a:t>Click to add title</a:t>
            </a:r>
          </a:p>
        </p:txBody>
      </p:sp>
      <p:sp>
        <p:nvSpPr>
          <p:cNvPr id="5" name="Content Placeholder 20">
            <a:extLst>
              <a:ext uri="{FF2B5EF4-FFF2-40B4-BE49-F238E27FC236}">
                <a16:creationId xmlns:a16="http://schemas.microsoft.com/office/drawing/2014/main" id="{B70092EE-877E-F647-8457-99B829A53438}"/>
              </a:ext>
            </a:extLst>
          </p:cNvPr>
          <p:cNvSpPr>
            <a:spLocks noGrp="1"/>
          </p:cNvSpPr>
          <p:nvPr>
            <p:ph sz="quarter" idx="17" hasCustomPrompt="1"/>
          </p:nvPr>
        </p:nvSpPr>
        <p:spPr>
          <a:xfrm>
            <a:off x="766764" y="3429000"/>
            <a:ext cx="4567237" cy="2663825"/>
          </a:xfrm>
          <a:prstGeom prst="rect">
            <a:avLst/>
          </a:prstGeom>
          <a:noFill/>
        </p:spPr>
        <p:txBody>
          <a:bodyPr lIns="0" tIns="0" rIns="0" bIns="0">
            <a:noAutofit/>
          </a:bodyPr>
          <a:lstStyle>
            <a:lvl1pPr marL="0" indent="0">
              <a:spcBef>
                <a:spcPts val="500"/>
              </a:spcBef>
              <a:buClr>
                <a:schemeClr val="tx1"/>
              </a:buClr>
              <a:buSzPct val="110000"/>
              <a:buFont typeface="Arial" pitchFamily="34" charset="0"/>
              <a:buNone/>
              <a:defRPr sz="2000" b="0">
                <a:solidFill>
                  <a:schemeClr val="tx1"/>
                </a:solidFill>
                <a:latin typeface="+mn-lt"/>
              </a:defRPr>
            </a:lvl1pPr>
            <a:lvl2pPr marL="263525" indent="-263525">
              <a:spcBef>
                <a:spcPts val="500"/>
              </a:spcBef>
              <a:buClr>
                <a:schemeClr val="tx1"/>
              </a:buClr>
              <a:buSzPct val="110000"/>
              <a:buFont typeface="Arial" pitchFamily="34" charset="0"/>
              <a:buChar char="•"/>
              <a:defRPr sz="2000" baseline="0">
                <a:solidFill>
                  <a:schemeClr val="tx1"/>
                </a:solidFill>
                <a:latin typeface="Arial" pitchFamily="34" charset="0"/>
              </a:defRPr>
            </a:lvl2pPr>
            <a:lvl3pPr marL="536575" indent="-273050">
              <a:spcBef>
                <a:spcPts val="500"/>
              </a:spcBef>
              <a:buClr>
                <a:schemeClr val="tx1"/>
              </a:buClr>
              <a:buSzTx/>
              <a:buFont typeface="Calibri" panose="020F0502020204030204" pitchFamily="34" charset="0"/>
              <a:buChar char="–"/>
              <a:defRPr sz="1800">
                <a:solidFill>
                  <a:schemeClr val="tx1"/>
                </a:solidFill>
                <a:latin typeface="Arial" pitchFamily="34" charset="0"/>
              </a:defRPr>
            </a:lvl3pPr>
            <a:lvl4pPr marL="811213" indent="-274638">
              <a:spcBef>
                <a:spcPts val="500"/>
              </a:spcBef>
              <a:buClr>
                <a:schemeClr val="tx1"/>
              </a:buClr>
              <a:buSzPct val="110000"/>
              <a:buFont typeface="Wingdings" pitchFamily="2" charset="2"/>
              <a:buChar char="§"/>
              <a:defRPr sz="1600">
                <a:solidFill>
                  <a:schemeClr val="tx1"/>
                </a:solidFill>
                <a:latin typeface="Arial" pitchFamily="34" charset="0"/>
              </a:defRPr>
            </a:lvl4pPr>
            <a:lvl5pPr marL="1074738" indent="-263525">
              <a:spcBef>
                <a:spcPts val="500"/>
              </a:spcBef>
              <a:buClr>
                <a:schemeClr val="tx1"/>
              </a:buClr>
              <a:buSzPct val="110000"/>
              <a:buFont typeface="Courier New" panose="02070309020205020404" pitchFamily="49" charset="0"/>
              <a:buChar char="o"/>
              <a:defRPr sz="1400">
                <a:solidFill>
                  <a:schemeClr val="tx1"/>
                </a:solidFill>
                <a:latin typeface="Arial" pitchFamily="34" charset="0"/>
              </a:defRPr>
            </a:lvl5pPr>
            <a:lvl6pPr marL="1136650" indent="-215900">
              <a:spcBef>
                <a:spcPts val="500"/>
              </a:spcBef>
              <a:buClr>
                <a:schemeClr val="accent1"/>
              </a:buClr>
              <a:buFont typeface="Verdana" pitchFamily="34" charset="0"/>
              <a:buChar char="•"/>
              <a:defRPr sz="1400" baseline="0">
                <a:solidFill>
                  <a:schemeClr val="tx1"/>
                </a:solidFill>
              </a:defRPr>
            </a:lvl6pPr>
            <a:lvl7pPr marL="1343025" indent="-228600">
              <a:spcBef>
                <a:spcPts val="500"/>
              </a:spcBef>
              <a:buClr>
                <a:schemeClr val="tx1">
                  <a:lumMod val="60000"/>
                  <a:lumOff val="40000"/>
                </a:schemeClr>
              </a:buClr>
              <a:buFont typeface="Verdana" pitchFamily="34" charset="0"/>
              <a:buChar char="•"/>
              <a:defRPr sz="1400" baseline="0">
                <a:solidFill>
                  <a:schemeClr val="tx1"/>
                </a:solidFill>
              </a:defRPr>
            </a:lvl7pPr>
          </a:lstStyle>
          <a:p>
            <a:pPr lvl="0"/>
            <a:r>
              <a:rPr lang="en-US" noProof="0"/>
              <a:t>Click to add text or select icon to insert content.</a:t>
            </a:r>
          </a:p>
        </p:txBody>
      </p:sp>
      <p:sp>
        <p:nvSpPr>
          <p:cNvPr id="6" name="Picture Placeholder 2" descr="Image placeholder. Click icon to add image. Images are available to download from the Brand Source image library.&#10;">
            <a:extLst>
              <a:ext uri="{FF2B5EF4-FFF2-40B4-BE49-F238E27FC236}">
                <a16:creationId xmlns:a16="http://schemas.microsoft.com/office/drawing/2014/main" id="{84A30FA9-EFE0-BD49-888A-59263379F2F6}"/>
              </a:ext>
              <a:ext uri="{C183D7F6-B498-43B3-948B-1728B52AA6E4}">
                <adec:decorative xmlns:adec="http://schemas.microsoft.com/office/drawing/2017/decorative" val="0"/>
              </a:ext>
            </a:extLst>
          </p:cNvPr>
          <p:cNvSpPr>
            <a:spLocks noGrp="1"/>
          </p:cNvSpPr>
          <p:nvPr>
            <p:ph type="pic" sz="quarter" idx="18" hasCustomPrompt="1"/>
          </p:nvPr>
        </p:nvSpPr>
        <p:spPr>
          <a:xfrm>
            <a:off x="6096000" y="765174"/>
            <a:ext cx="5329239" cy="5327651"/>
          </a:xfrm>
          <a:prstGeom prst="rect">
            <a:avLst/>
          </a:prstGeom>
        </p:spPr>
        <p:txBody>
          <a:bodyPr anchor="t" anchorCtr="0">
            <a:noAutofit/>
          </a:bodyPr>
          <a:lstStyle>
            <a:lvl1pPr marL="0" indent="0" algn="l">
              <a:buNone/>
              <a:defRPr sz="1800">
                <a:sym typeface="Wingdings" panose="05000000000000000000" pitchFamily="2" charset="2"/>
              </a:defRPr>
            </a:lvl1pPr>
          </a:lstStyle>
          <a:p>
            <a:r>
              <a:rPr lang="en-US" noProof="0"/>
              <a:t>Click icon to add image. Images are available to download from the Brand Source image library  brand.cgi.com</a:t>
            </a:r>
          </a:p>
        </p:txBody>
      </p:sp>
      <p:sp>
        <p:nvSpPr>
          <p:cNvPr id="2" name="Footer Placeholder 1">
            <a:extLst>
              <a:ext uri="{FF2B5EF4-FFF2-40B4-BE49-F238E27FC236}">
                <a16:creationId xmlns:a16="http://schemas.microsoft.com/office/drawing/2014/main" id="{4AD02D09-217C-4FEB-7C49-069EB2FC1E2B}"/>
              </a:ext>
              <a:ext uri="{C183D7F6-B498-43B3-948B-1728B52AA6E4}">
                <adec:decorative xmlns:adec="http://schemas.microsoft.com/office/drawing/2017/decorative" val="1"/>
              </a:ext>
            </a:extLst>
          </p:cNvPr>
          <p:cNvSpPr>
            <a:spLocks noGrp="1"/>
          </p:cNvSpPr>
          <p:nvPr>
            <p:ph type="ftr" sz="quarter" idx="22"/>
          </p:nvPr>
        </p:nvSpPr>
        <p:spPr/>
        <p:txBody>
          <a:bodyPr/>
          <a:lstStyle/>
          <a:p>
            <a:endParaRPr lang="en-US" noProof="0"/>
          </a:p>
        </p:txBody>
      </p:sp>
      <p:sp>
        <p:nvSpPr>
          <p:cNvPr id="10" name="Slide Number Placeholder 9">
            <a:extLst>
              <a:ext uri="{FF2B5EF4-FFF2-40B4-BE49-F238E27FC236}">
                <a16:creationId xmlns:a16="http://schemas.microsoft.com/office/drawing/2014/main" id="{5D94A19A-67D7-850F-8887-B4BFAF0A2CED}"/>
              </a:ext>
              <a:ext uri="{C183D7F6-B498-43B3-948B-1728B52AA6E4}">
                <adec:decorative xmlns:adec="http://schemas.microsoft.com/office/drawing/2017/decorative" val="1"/>
              </a:ext>
            </a:extLst>
          </p:cNvPr>
          <p:cNvSpPr>
            <a:spLocks noGrp="1"/>
          </p:cNvSpPr>
          <p:nvPr>
            <p:ph type="sldNum" sz="quarter" idx="21"/>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764821314"/>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Large title+right graphic device">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BEBAC359-7971-3346-8D90-684CC25CF1B3}"/>
              </a:ext>
            </a:extLst>
          </p:cNvPr>
          <p:cNvSpPr>
            <a:spLocks noGrp="1"/>
          </p:cNvSpPr>
          <p:nvPr>
            <p:ph type="title" hasCustomPrompt="1"/>
          </p:nvPr>
        </p:nvSpPr>
        <p:spPr>
          <a:xfrm>
            <a:off x="767700" y="619403"/>
            <a:ext cx="4556776" cy="2508110"/>
          </a:xfrm>
          <a:prstGeom prst="rect">
            <a:avLst/>
          </a:prstGeom>
        </p:spPr>
        <p:txBody>
          <a:bodyPr vert="horz" lIns="0" tIns="0" rIns="0" bIns="0" rtlCol="0" anchor="t" anchorCtr="0">
            <a:noAutofit/>
          </a:bodyPr>
          <a:lstStyle>
            <a:lvl1pPr>
              <a:defRPr sz="4800">
                <a:solidFill>
                  <a:schemeClr val="tx1"/>
                </a:solidFill>
              </a:defRPr>
            </a:lvl1pPr>
          </a:lstStyle>
          <a:p>
            <a:r>
              <a:rPr lang="en-US" noProof="0"/>
              <a:t>Click to add title</a:t>
            </a:r>
          </a:p>
        </p:txBody>
      </p:sp>
      <p:sp>
        <p:nvSpPr>
          <p:cNvPr id="10" name="Content Placeholder 20">
            <a:extLst>
              <a:ext uri="{FF2B5EF4-FFF2-40B4-BE49-F238E27FC236}">
                <a16:creationId xmlns:a16="http://schemas.microsoft.com/office/drawing/2014/main" id="{724BBC96-0D1F-2C4D-B3B5-A7EE6A8D87D1}"/>
              </a:ext>
            </a:extLst>
          </p:cNvPr>
          <p:cNvSpPr>
            <a:spLocks noGrp="1"/>
          </p:cNvSpPr>
          <p:nvPr>
            <p:ph sz="quarter" idx="18" hasCustomPrompt="1"/>
          </p:nvPr>
        </p:nvSpPr>
        <p:spPr>
          <a:xfrm>
            <a:off x="766763" y="3429000"/>
            <a:ext cx="4567237" cy="2663825"/>
          </a:xfrm>
          <a:prstGeom prst="rect">
            <a:avLst/>
          </a:prstGeom>
        </p:spPr>
        <p:txBody>
          <a:bodyPr lIns="0" tIns="0" rIns="0" bIns="0">
            <a:noAutofit/>
          </a:bodyPr>
          <a:lstStyle>
            <a:lvl1pPr marL="0" indent="0">
              <a:spcBef>
                <a:spcPct val="0"/>
              </a:spcBef>
              <a:buClrTx/>
              <a:buSzTx/>
              <a:buFont typeface="Arial" pitchFamily="34" charset="0"/>
              <a:buNone/>
              <a:defRPr sz="2000">
                <a:solidFill>
                  <a:schemeClr val="tx1"/>
                </a:solidFill>
                <a:latin typeface="+mn-lt"/>
              </a:defRPr>
            </a:lvl1pPr>
            <a:lvl2pPr marL="263525" indent="-263525">
              <a:spcBef>
                <a:spcPts val="500"/>
              </a:spcBef>
              <a:buClrTx/>
              <a:buSzTx/>
              <a:buFont typeface="Arial" pitchFamily="34" charset="0"/>
              <a:buChar char="•"/>
              <a:defRPr sz="2000" baseline="0">
                <a:solidFill>
                  <a:schemeClr val="tx1"/>
                </a:solidFill>
                <a:latin typeface="Arial" pitchFamily="34" charset="0"/>
              </a:defRPr>
            </a:lvl2pPr>
            <a:lvl3pPr marL="536575" indent="-273050">
              <a:spcBef>
                <a:spcPts val="500"/>
              </a:spcBef>
              <a:buClrTx/>
              <a:buSzTx/>
              <a:buFont typeface="Calibri" panose="020F0502020204030204" pitchFamily="34" charset="0"/>
              <a:buChar char="–"/>
              <a:defRPr sz="1800">
                <a:solidFill>
                  <a:schemeClr val="tx1"/>
                </a:solidFill>
                <a:latin typeface="Arial" pitchFamily="34" charset="0"/>
              </a:defRPr>
            </a:lvl3pPr>
            <a:lvl4pPr marL="811213" indent="-279400">
              <a:spcBef>
                <a:spcPts val="500"/>
              </a:spcBef>
              <a:buClrTx/>
              <a:buSzTx/>
              <a:buFont typeface="Wingdings" pitchFamily="2" charset="2"/>
              <a:buChar char="§"/>
              <a:defRPr sz="1600">
                <a:solidFill>
                  <a:schemeClr val="tx1"/>
                </a:solidFill>
                <a:latin typeface="Arial" pitchFamily="34" charset="0"/>
              </a:defRPr>
            </a:lvl4pPr>
            <a:lvl5pPr marL="1074738" indent="-263525">
              <a:spcBef>
                <a:spcPts val="500"/>
              </a:spcBef>
              <a:buClrTx/>
              <a:buSzTx/>
              <a:buFont typeface="Courier New" panose="02070309020205020404" pitchFamily="49" charset="0"/>
              <a:buChar char="o"/>
              <a:defRPr sz="1400">
                <a:solidFill>
                  <a:schemeClr val="tx1"/>
                </a:solidFill>
                <a:latin typeface="Arial" pitchFamily="34" charset="0"/>
              </a:defRPr>
            </a:lvl5pPr>
            <a:lvl6pPr marL="1136650" indent="-215900">
              <a:spcBef>
                <a:spcPts val="500"/>
              </a:spcBef>
              <a:buClr>
                <a:schemeClr val="accent1"/>
              </a:buClr>
              <a:buFont typeface="Verdana" pitchFamily="34" charset="0"/>
              <a:buChar char="•"/>
              <a:defRPr sz="1400" baseline="0">
                <a:solidFill>
                  <a:schemeClr val="tx1"/>
                </a:solidFill>
              </a:defRPr>
            </a:lvl6pPr>
            <a:lvl7pPr marL="1343025" indent="-228600">
              <a:spcBef>
                <a:spcPts val="500"/>
              </a:spcBef>
              <a:buClr>
                <a:schemeClr val="tx1">
                  <a:lumMod val="60000"/>
                  <a:lumOff val="40000"/>
                </a:schemeClr>
              </a:buClr>
              <a:buFont typeface="Verdana" pitchFamily="34" charset="0"/>
              <a:buChar char="•"/>
              <a:defRPr sz="1400" baseline="0">
                <a:solidFill>
                  <a:schemeClr val="tx1"/>
                </a:solidFill>
              </a:defRPr>
            </a:lvl7pPr>
          </a:lstStyle>
          <a:p>
            <a:pPr lvl="0"/>
            <a:r>
              <a:rPr lang="en-US" noProof="0"/>
              <a:t>Click to add text or select icon to insert content.</a:t>
            </a:r>
          </a:p>
        </p:txBody>
      </p:sp>
      <p:sp>
        <p:nvSpPr>
          <p:cNvPr id="6" name="Picture placeholder 8" descr="Image placeholder. Click icon to add image. Images are available to download from the Brand Source image library.&#10;">
            <a:extLst>
              <a:ext uri="{FF2B5EF4-FFF2-40B4-BE49-F238E27FC236}">
                <a16:creationId xmlns:a16="http://schemas.microsoft.com/office/drawing/2014/main" id="{C4B7093F-77F3-3449-9E60-BC70230FC0A3}"/>
              </a:ext>
              <a:ext uri="{C183D7F6-B498-43B3-948B-1728B52AA6E4}">
                <adec:decorative xmlns:adec="http://schemas.microsoft.com/office/drawing/2017/decorative" val="0"/>
              </a:ext>
            </a:extLst>
          </p:cNvPr>
          <p:cNvSpPr>
            <a:spLocks noGrp="1" noChangeAspect="1"/>
          </p:cNvSpPr>
          <p:nvPr>
            <p:ph type="pic" sz="quarter" idx="15" hasCustomPrompt="1"/>
          </p:nvPr>
        </p:nvSpPr>
        <p:spPr>
          <a:xfrm>
            <a:off x="6096000" y="765175"/>
            <a:ext cx="5332037" cy="5332038"/>
          </a:xfrm>
          <a:custGeom>
            <a:avLst/>
            <a:gdLst>
              <a:gd name="connsiteX0" fmla="*/ 0 w 6003155"/>
              <a:gd name="connsiteY0" fmla="*/ 0 h 6003156"/>
              <a:gd name="connsiteX1" fmla="*/ 6003155 w 6003155"/>
              <a:gd name="connsiteY1" fmla="*/ 0 h 6003156"/>
              <a:gd name="connsiteX2" fmla="*/ 6003155 w 6003155"/>
              <a:gd name="connsiteY2" fmla="*/ 1 h 6003156"/>
              <a:gd name="connsiteX3" fmla="*/ 6003155 w 6003155"/>
              <a:gd name="connsiteY3" fmla="*/ 2404742 h 6003156"/>
              <a:gd name="connsiteX4" fmla="*/ 6003155 w 6003155"/>
              <a:gd name="connsiteY4" fmla="*/ 6003156 h 6003156"/>
              <a:gd name="connsiteX5" fmla="*/ 3598413 w 6003155"/>
              <a:gd name="connsiteY5" fmla="*/ 6003156 h 6003156"/>
              <a:gd name="connsiteX6" fmla="*/ 3598413 w 6003155"/>
              <a:gd name="connsiteY6" fmla="*/ 2404742 h 6003156"/>
              <a:gd name="connsiteX7" fmla="*/ 0 w 6003155"/>
              <a:gd name="connsiteY7" fmla="*/ 2404742 h 6003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03155" h="6003156">
                <a:moveTo>
                  <a:pt x="0" y="0"/>
                </a:moveTo>
                <a:lnTo>
                  <a:pt x="6003155" y="0"/>
                </a:lnTo>
                <a:lnTo>
                  <a:pt x="6003155" y="1"/>
                </a:lnTo>
                <a:lnTo>
                  <a:pt x="6003155" y="2404742"/>
                </a:lnTo>
                <a:lnTo>
                  <a:pt x="6003155" y="6003156"/>
                </a:lnTo>
                <a:lnTo>
                  <a:pt x="3598413" y="6003156"/>
                </a:lnTo>
                <a:lnTo>
                  <a:pt x="3598413" y="2404742"/>
                </a:lnTo>
                <a:lnTo>
                  <a:pt x="0" y="2404742"/>
                </a:lnTo>
                <a:close/>
              </a:path>
            </a:pathLst>
          </a:custGeom>
          <a:noFill/>
        </p:spPr>
        <p:txBody>
          <a:bodyPr wrap="square">
            <a:noAutofit/>
          </a:bodyPr>
          <a:lstStyle>
            <a:lvl1pPr marL="0" indent="0">
              <a:buNone/>
              <a:defRPr sz="1800">
                <a:sym typeface="Wingdings" panose="05000000000000000000" pitchFamily="2" charset="2"/>
              </a:defRPr>
            </a:lvl1pPr>
          </a:lstStyle>
          <a:p>
            <a:r>
              <a:rPr lang="en-US" sz="1800" noProof="0">
                <a:cs typeface="Arial" pitchFamily="34" charset="0"/>
              </a:rPr>
              <a:t>Click icon to add image. Images are available to download from the Brand Source image library  brand.cgi.com</a:t>
            </a:r>
          </a:p>
        </p:txBody>
      </p:sp>
      <p:sp>
        <p:nvSpPr>
          <p:cNvPr id="2" name="Footer Placeholder 1">
            <a:extLst>
              <a:ext uri="{FF2B5EF4-FFF2-40B4-BE49-F238E27FC236}">
                <a16:creationId xmlns:a16="http://schemas.microsoft.com/office/drawing/2014/main" id="{ADB4C667-0FA7-D609-1ADA-EB0C16E0746E}"/>
              </a:ext>
              <a:ext uri="{C183D7F6-B498-43B3-948B-1728B52AA6E4}">
                <adec:decorative xmlns:adec="http://schemas.microsoft.com/office/drawing/2017/decorative" val="1"/>
              </a:ext>
            </a:extLst>
          </p:cNvPr>
          <p:cNvSpPr>
            <a:spLocks noGrp="1"/>
          </p:cNvSpPr>
          <p:nvPr>
            <p:ph type="ftr" sz="quarter" idx="22"/>
          </p:nvPr>
        </p:nvSpPr>
        <p:spPr/>
        <p:txBody>
          <a:bodyPr/>
          <a:lstStyle/>
          <a:p>
            <a:endParaRPr lang="en-US" noProof="0"/>
          </a:p>
        </p:txBody>
      </p:sp>
      <p:sp>
        <p:nvSpPr>
          <p:cNvPr id="9" name="Slide Number Placeholder 8">
            <a:extLst>
              <a:ext uri="{FF2B5EF4-FFF2-40B4-BE49-F238E27FC236}">
                <a16:creationId xmlns:a16="http://schemas.microsoft.com/office/drawing/2014/main" id="{B2D0C67A-81E4-24D5-8D9F-71A927E7E326}"/>
              </a:ext>
              <a:ext uri="{C183D7F6-B498-43B3-948B-1728B52AA6E4}">
                <adec:decorative xmlns:adec="http://schemas.microsoft.com/office/drawing/2017/decorative" val="1"/>
              </a:ext>
            </a:extLst>
          </p:cNvPr>
          <p:cNvSpPr>
            <a:spLocks noGrp="1"/>
          </p:cNvSpPr>
          <p:nvPr>
            <p:ph type="sldNum" sz="quarter" idx="21"/>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2598027867"/>
      </p:ext>
    </p:extLst>
  </p:cSld>
  <p:clrMapOvr>
    <a:masterClrMapping/>
  </p:clrMapOvr>
  <p:transition/>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Large image left+content">
    <p:spTree>
      <p:nvGrpSpPr>
        <p:cNvPr id="1" name=""/>
        <p:cNvGrpSpPr/>
        <p:nvPr/>
      </p:nvGrpSpPr>
      <p:grpSpPr>
        <a:xfrm>
          <a:off x="0" y="0"/>
          <a:ext cx="0" cy="0"/>
          <a:chOff x="0" y="0"/>
          <a:chExt cx="0" cy="0"/>
        </a:xfrm>
      </p:grpSpPr>
      <p:sp>
        <p:nvSpPr>
          <p:cNvPr id="4" name="Title Placeholder 1">
            <a:extLst>
              <a:ext uri="{FF2B5EF4-FFF2-40B4-BE49-F238E27FC236}">
                <a16:creationId xmlns:a16="http://schemas.microsoft.com/office/drawing/2014/main" id="{3E14D4F1-0AFF-214C-92AA-BD02450E38BA}"/>
              </a:ext>
            </a:extLst>
          </p:cNvPr>
          <p:cNvSpPr>
            <a:spLocks noGrp="1"/>
          </p:cNvSpPr>
          <p:nvPr>
            <p:ph type="title" hasCustomPrompt="1"/>
          </p:nvPr>
        </p:nvSpPr>
        <p:spPr>
          <a:xfrm>
            <a:off x="6858000" y="684000"/>
            <a:ext cx="4568023" cy="530352"/>
          </a:xfrm>
          <a:prstGeom prst="rect">
            <a:avLst/>
          </a:prstGeom>
        </p:spPr>
        <p:txBody>
          <a:bodyPr vert="horz" lIns="0" tIns="0" rIns="0" bIns="0" rtlCol="0" anchor="t" anchorCtr="0">
            <a:noAutofit/>
          </a:bodyPr>
          <a:lstStyle>
            <a:lvl1pPr>
              <a:defRPr>
                <a:solidFill>
                  <a:schemeClr val="tx1"/>
                </a:solidFill>
              </a:defRPr>
            </a:lvl1pPr>
          </a:lstStyle>
          <a:p>
            <a:r>
              <a:rPr lang="en-US" noProof="0"/>
              <a:t>Click to add title</a:t>
            </a:r>
          </a:p>
        </p:txBody>
      </p:sp>
      <p:sp>
        <p:nvSpPr>
          <p:cNvPr id="6" name="Picture Placeholder 2" descr="Image placeholder. Click icon to add image. Images are available to download from the Brand Source image library.&#10;">
            <a:extLst>
              <a:ext uri="{FF2B5EF4-FFF2-40B4-BE49-F238E27FC236}">
                <a16:creationId xmlns:a16="http://schemas.microsoft.com/office/drawing/2014/main" id="{BDBF016D-4A07-3C4E-84B2-4A358A221DCF}"/>
              </a:ext>
              <a:ext uri="{C183D7F6-B498-43B3-948B-1728B52AA6E4}">
                <adec:decorative xmlns:adec="http://schemas.microsoft.com/office/drawing/2017/decorative" val="0"/>
              </a:ext>
            </a:extLst>
          </p:cNvPr>
          <p:cNvSpPr>
            <a:spLocks noGrp="1"/>
          </p:cNvSpPr>
          <p:nvPr>
            <p:ph type="pic" sz="quarter" idx="18" hasCustomPrompt="1"/>
          </p:nvPr>
        </p:nvSpPr>
        <p:spPr>
          <a:xfrm>
            <a:off x="766763" y="765175"/>
            <a:ext cx="5329237" cy="5327650"/>
          </a:xfrm>
          <a:prstGeom prst="rect">
            <a:avLst/>
          </a:prstGeom>
        </p:spPr>
        <p:txBody>
          <a:bodyPr anchor="t" anchorCtr="0">
            <a:noAutofit/>
          </a:bodyPr>
          <a:lstStyle>
            <a:lvl1pPr marL="0" indent="0" algn="l">
              <a:buNone/>
              <a:defRPr sz="1800">
                <a:latin typeface="+mn-lt"/>
                <a:sym typeface="Wingdings" panose="05000000000000000000" pitchFamily="2" charset="2"/>
              </a:defRPr>
            </a:lvl1pPr>
          </a:lstStyle>
          <a:p>
            <a:r>
              <a:rPr lang="en-US" noProof="0"/>
              <a:t>Click icon to add image. Images are available to download from the Brand Source image library  brand.cgi.com</a:t>
            </a:r>
          </a:p>
        </p:txBody>
      </p:sp>
      <p:sp>
        <p:nvSpPr>
          <p:cNvPr id="5" name="Content Placeholder 20">
            <a:extLst>
              <a:ext uri="{FF2B5EF4-FFF2-40B4-BE49-F238E27FC236}">
                <a16:creationId xmlns:a16="http://schemas.microsoft.com/office/drawing/2014/main" id="{6855D02E-339D-5043-B91B-5FF8B79BA5F8}"/>
              </a:ext>
            </a:extLst>
          </p:cNvPr>
          <p:cNvSpPr>
            <a:spLocks noGrp="1"/>
          </p:cNvSpPr>
          <p:nvPr>
            <p:ph sz="quarter" idx="17" hasCustomPrompt="1"/>
          </p:nvPr>
        </p:nvSpPr>
        <p:spPr>
          <a:xfrm>
            <a:off x="6858000" y="1527175"/>
            <a:ext cx="4566107" cy="4565650"/>
          </a:xfrm>
          <a:prstGeom prst="rect">
            <a:avLst/>
          </a:prstGeom>
        </p:spPr>
        <p:txBody>
          <a:bodyPr lIns="0" tIns="0" rIns="0" bIns="0">
            <a:noAutofit/>
          </a:bodyPr>
          <a:lstStyle>
            <a:lvl1pPr marL="0" indent="0">
              <a:spcBef>
                <a:spcPts val="500"/>
              </a:spcBef>
              <a:buClr>
                <a:schemeClr val="tx1"/>
              </a:buClr>
              <a:buSzPct val="110000"/>
              <a:buFont typeface="Arial" pitchFamily="34" charset="0"/>
              <a:buNone/>
              <a:defRPr sz="2000">
                <a:solidFill>
                  <a:schemeClr val="tx1"/>
                </a:solidFill>
                <a:latin typeface="+mn-lt"/>
              </a:defRPr>
            </a:lvl1pPr>
            <a:lvl2pPr marL="263525" indent="-263525">
              <a:spcBef>
                <a:spcPts val="500"/>
              </a:spcBef>
              <a:buClr>
                <a:schemeClr val="tx1"/>
              </a:buClr>
              <a:buSzPct val="110000"/>
              <a:buFont typeface="Arial" pitchFamily="34" charset="0"/>
              <a:buChar char="•"/>
              <a:defRPr sz="2000" baseline="0">
                <a:solidFill>
                  <a:schemeClr val="tx1"/>
                </a:solidFill>
                <a:latin typeface="Arial" pitchFamily="34" charset="0"/>
              </a:defRPr>
            </a:lvl2pPr>
            <a:lvl3pPr marL="536575" indent="-273050">
              <a:spcBef>
                <a:spcPts val="500"/>
              </a:spcBef>
              <a:buClr>
                <a:schemeClr val="tx1"/>
              </a:buClr>
              <a:buSzTx/>
              <a:buFont typeface="Calibri" panose="020F0502020204030204" pitchFamily="34" charset="0"/>
              <a:buChar char="–"/>
              <a:defRPr sz="1800">
                <a:solidFill>
                  <a:schemeClr val="tx1"/>
                </a:solidFill>
                <a:latin typeface="Arial" pitchFamily="34" charset="0"/>
              </a:defRPr>
            </a:lvl3pPr>
            <a:lvl4pPr marL="811213" indent="-274638">
              <a:spcBef>
                <a:spcPts val="500"/>
              </a:spcBef>
              <a:buClr>
                <a:schemeClr val="tx1"/>
              </a:buClr>
              <a:buSzPct val="110000"/>
              <a:buFont typeface="Wingdings" pitchFamily="2" charset="2"/>
              <a:buChar char="§"/>
              <a:defRPr sz="1600">
                <a:solidFill>
                  <a:schemeClr val="tx1"/>
                </a:solidFill>
                <a:latin typeface="Arial" pitchFamily="34" charset="0"/>
              </a:defRPr>
            </a:lvl4pPr>
            <a:lvl5pPr marL="1074738" indent="-263525">
              <a:spcBef>
                <a:spcPts val="500"/>
              </a:spcBef>
              <a:buClr>
                <a:schemeClr val="tx1"/>
              </a:buClr>
              <a:buSzPct val="110000"/>
              <a:buFont typeface="Courier New" panose="02070309020205020404" pitchFamily="49" charset="0"/>
              <a:buChar char="o"/>
              <a:defRPr sz="1400">
                <a:solidFill>
                  <a:schemeClr val="tx1"/>
                </a:solidFill>
                <a:latin typeface="Arial" pitchFamily="34" charset="0"/>
              </a:defRPr>
            </a:lvl5pPr>
            <a:lvl6pPr marL="1136650" indent="-215900">
              <a:spcBef>
                <a:spcPts val="500"/>
              </a:spcBef>
              <a:buClr>
                <a:schemeClr val="accent1"/>
              </a:buClr>
              <a:buFont typeface="Verdana" pitchFamily="34" charset="0"/>
              <a:buChar char="•"/>
              <a:defRPr sz="1400" baseline="0">
                <a:solidFill>
                  <a:schemeClr val="tx1"/>
                </a:solidFill>
              </a:defRPr>
            </a:lvl6pPr>
            <a:lvl7pPr marL="1343025" indent="-228600">
              <a:spcBef>
                <a:spcPts val="500"/>
              </a:spcBef>
              <a:buClr>
                <a:schemeClr val="tx1">
                  <a:lumMod val="60000"/>
                  <a:lumOff val="40000"/>
                </a:schemeClr>
              </a:buClr>
              <a:buFont typeface="Verdana" pitchFamily="34" charset="0"/>
              <a:buChar char="•"/>
              <a:defRPr sz="1400" baseline="0">
                <a:solidFill>
                  <a:schemeClr val="tx1"/>
                </a:solidFill>
              </a:defRPr>
            </a:lvl7pPr>
          </a:lstStyle>
          <a:p>
            <a:pPr marL="0" marR="0" lvl="0" indent="0" algn="l" defTabSz="914400" rtl="0" eaLnBrk="1" fontAlgn="auto" latinLnBrk="0" hangingPunct="1">
              <a:lnSpc>
                <a:spcPct val="100000"/>
              </a:lnSpc>
              <a:spcBef>
                <a:spcPts val="500"/>
              </a:spcBef>
              <a:spcAft>
                <a:spcPts val="0"/>
              </a:spcAft>
              <a:buClr>
                <a:schemeClr val="tx1"/>
              </a:buClr>
              <a:buSzPct val="110000"/>
              <a:buFont typeface="Arial" pitchFamily="34" charset="0"/>
              <a:buNone/>
              <a:tabLst/>
              <a:defRPr/>
            </a:pPr>
            <a:r>
              <a:rPr lang="en-US" noProof="0"/>
              <a:t>Click to add text or select icon to insert content.</a:t>
            </a:r>
          </a:p>
          <a:p>
            <a:pPr lvl="0"/>
            <a:endParaRPr lang="en-US" noProof="0"/>
          </a:p>
        </p:txBody>
      </p:sp>
      <p:sp>
        <p:nvSpPr>
          <p:cNvPr id="2" name="Footer Placeholder 1">
            <a:extLst>
              <a:ext uri="{FF2B5EF4-FFF2-40B4-BE49-F238E27FC236}">
                <a16:creationId xmlns:a16="http://schemas.microsoft.com/office/drawing/2014/main" id="{EFCFB3ED-7781-D4EF-E83D-C48F05F58FB6}"/>
              </a:ext>
              <a:ext uri="{C183D7F6-B498-43B3-948B-1728B52AA6E4}">
                <adec:decorative xmlns:adec="http://schemas.microsoft.com/office/drawing/2017/decorative" val="1"/>
              </a:ext>
            </a:extLst>
          </p:cNvPr>
          <p:cNvSpPr>
            <a:spLocks noGrp="1"/>
          </p:cNvSpPr>
          <p:nvPr>
            <p:ph type="ftr" sz="quarter" idx="22"/>
          </p:nvPr>
        </p:nvSpPr>
        <p:spPr/>
        <p:txBody>
          <a:bodyPr/>
          <a:lstStyle/>
          <a:p>
            <a:endParaRPr lang="en-US" noProof="0"/>
          </a:p>
        </p:txBody>
      </p:sp>
      <p:sp>
        <p:nvSpPr>
          <p:cNvPr id="10" name="Slide Number Placeholder 9">
            <a:extLst>
              <a:ext uri="{FF2B5EF4-FFF2-40B4-BE49-F238E27FC236}">
                <a16:creationId xmlns:a16="http://schemas.microsoft.com/office/drawing/2014/main" id="{D049E518-0D49-2B58-4476-F2561B342B8E}"/>
              </a:ext>
              <a:ext uri="{C183D7F6-B498-43B3-948B-1728B52AA6E4}">
                <adec:decorative xmlns:adec="http://schemas.microsoft.com/office/drawing/2017/decorative" val="1"/>
              </a:ext>
            </a:extLst>
          </p:cNvPr>
          <p:cNvSpPr>
            <a:spLocks noGrp="1"/>
          </p:cNvSpPr>
          <p:nvPr>
            <p:ph type="sldNum" sz="quarter" idx="21"/>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1201815292"/>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Large title +left image">
    <p:spTree>
      <p:nvGrpSpPr>
        <p:cNvPr id="1" name=""/>
        <p:cNvGrpSpPr/>
        <p:nvPr/>
      </p:nvGrpSpPr>
      <p:grpSpPr>
        <a:xfrm>
          <a:off x="0" y="0"/>
          <a:ext cx="0" cy="0"/>
          <a:chOff x="0" y="0"/>
          <a:chExt cx="0" cy="0"/>
        </a:xfrm>
      </p:grpSpPr>
      <p:sp>
        <p:nvSpPr>
          <p:cNvPr id="4" name="Title Placeholder 1">
            <a:extLst>
              <a:ext uri="{FF2B5EF4-FFF2-40B4-BE49-F238E27FC236}">
                <a16:creationId xmlns:a16="http://schemas.microsoft.com/office/drawing/2014/main" id="{4E82D4CB-D75A-1A45-B05D-E33B4030488F}"/>
              </a:ext>
            </a:extLst>
          </p:cNvPr>
          <p:cNvSpPr>
            <a:spLocks noGrp="1"/>
          </p:cNvSpPr>
          <p:nvPr>
            <p:ph type="title" hasCustomPrompt="1"/>
          </p:nvPr>
        </p:nvSpPr>
        <p:spPr>
          <a:xfrm>
            <a:off x="6858001" y="621792"/>
            <a:ext cx="4567238" cy="2511382"/>
          </a:xfrm>
          <a:prstGeom prst="rect">
            <a:avLst/>
          </a:prstGeom>
        </p:spPr>
        <p:txBody>
          <a:bodyPr vert="horz" lIns="0" tIns="0" rIns="0" bIns="0" rtlCol="0" anchor="t" anchorCtr="0">
            <a:noAutofit/>
          </a:bodyPr>
          <a:lstStyle>
            <a:lvl1pPr>
              <a:defRPr sz="4800">
                <a:solidFill>
                  <a:schemeClr val="tx1"/>
                </a:solidFill>
              </a:defRPr>
            </a:lvl1pPr>
          </a:lstStyle>
          <a:p>
            <a:r>
              <a:rPr lang="en-US" noProof="0"/>
              <a:t>Click to add title</a:t>
            </a:r>
          </a:p>
        </p:txBody>
      </p:sp>
      <p:sp>
        <p:nvSpPr>
          <p:cNvPr id="6" name="Picture Placeholder 2" descr="Image placeholder. Click icon to add image. Images are available to download from the Brand Source image library.&#10;">
            <a:extLst>
              <a:ext uri="{FF2B5EF4-FFF2-40B4-BE49-F238E27FC236}">
                <a16:creationId xmlns:a16="http://schemas.microsoft.com/office/drawing/2014/main" id="{A46A2561-43A0-D843-B868-9E14FD55F20B}"/>
              </a:ext>
              <a:ext uri="{C183D7F6-B498-43B3-948B-1728B52AA6E4}">
                <adec:decorative xmlns:adec="http://schemas.microsoft.com/office/drawing/2017/decorative" val="0"/>
              </a:ext>
            </a:extLst>
          </p:cNvPr>
          <p:cNvSpPr>
            <a:spLocks noGrp="1"/>
          </p:cNvSpPr>
          <p:nvPr>
            <p:ph type="pic" sz="quarter" idx="18" hasCustomPrompt="1"/>
          </p:nvPr>
        </p:nvSpPr>
        <p:spPr>
          <a:xfrm>
            <a:off x="766763" y="765175"/>
            <a:ext cx="5329237" cy="5327650"/>
          </a:xfrm>
          <a:prstGeom prst="rect">
            <a:avLst/>
          </a:prstGeom>
        </p:spPr>
        <p:txBody>
          <a:bodyPr anchor="t" anchorCtr="0">
            <a:noAutofit/>
          </a:bodyPr>
          <a:lstStyle>
            <a:lvl1pPr marL="0" indent="0" algn="l">
              <a:buNone/>
              <a:defRPr sz="1800">
                <a:latin typeface="+mn-lt"/>
                <a:sym typeface="Wingdings" panose="05000000000000000000" pitchFamily="2" charset="2"/>
              </a:defRPr>
            </a:lvl1pPr>
          </a:lstStyle>
          <a:p>
            <a:r>
              <a:rPr lang="en-US" noProof="0"/>
              <a:t>Click icon to add image. Images are available to download from the Brand Source image library  brand.cgi.com</a:t>
            </a:r>
          </a:p>
        </p:txBody>
      </p:sp>
      <p:sp>
        <p:nvSpPr>
          <p:cNvPr id="5" name="Content Placeholder 20">
            <a:extLst>
              <a:ext uri="{FF2B5EF4-FFF2-40B4-BE49-F238E27FC236}">
                <a16:creationId xmlns:a16="http://schemas.microsoft.com/office/drawing/2014/main" id="{78BAFC30-690F-6A41-BE1B-8B7925B9B41A}"/>
              </a:ext>
            </a:extLst>
          </p:cNvPr>
          <p:cNvSpPr>
            <a:spLocks noGrp="1"/>
          </p:cNvSpPr>
          <p:nvPr>
            <p:ph sz="quarter" idx="17" hasCustomPrompt="1"/>
          </p:nvPr>
        </p:nvSpPr>
        <p:spPr>
          <a:xfrm>
            <a:off x="6858001" y="3429000"/>
            <a:ext cx="4567238" cy="2660904"/>
          </a:xfrm>
          <a:prstGeom prst="rect">
            <a:avLst/>
          </a:prstGeom>
        </p:spPr>
        <p:txBody>
          <a:bodyPr lIns="0" tIns="0" rIns="0" bIns="0">
            <a:noAutofit/>
          </a:bodyPr>
          <a:lstStyle>
            <a:lvl1pPr marL="0" indent="0">
              <a:spcBef>
                <a:spcPts val="500"/>
              </a:spcBef>
              <a:buClr>
                <a:srgbClr val="000000"/>
              </a:buClr>
              <a:buSzPct val="110000"/>
              <a:buFont typeface="Arial" pitchFamily="34" charset="0"/>
              <a:buNone/>
              <a:defRPr sz="2000">
                <a:solidFill>
                  <a:schemeClr val="tx1"/>
                </a:solidFill>
                <a:latin typeface="+mn-lt"/>
              </a:defRPr>
            </a:lvl1pPr>
            <a:lvl2pPr marL="263525" indent="-263525">
              <a:spcBef>
                <a:spcPts val="500"/>
              </a:spcBef>
              <a:buClr>
                <a:srgbClr val="000000"/>
              </a:buClr>
              <a:buSzPct val="110000"/>
              <a:buFont typeface="Arial" pitchFamily="34" charset="0"/>
              <a:buChar char="•"/>
              <a:defRPr sz="2000" baseline="0">
                <a:solidFill>
                  <a:schemeClr val="tx1"/>
                </a:solidFill>
                <a:latin typeface="Arial" pitchFamily="34" charset="0"/>
              </a:defRPr>
            </a:lvl2pPr>
            <a:lvl3pPr marL="536575" indent="-273050">
              <a:spcBef>
                <a:spcPts val="500"/>
              </a:spcBef>
              <a:buClr>
                <a:srgbClr val="000000"/>
              </a:buClr>
              <a:buSzTx/>
              <a:buFont typeface="Calibri" panose="020F0502020204030204" pitchFamily="34" charset="0"/>
              <a:buChar char="–"/>
              <a:defRPr sz="1800">
                <a:solidFill>
                  <a:schemeClr val="tx1"/>
                </a:solidFill>
                <a:latin typeface="Arial" pitchFamily="34" charset="0"/>
              </a:defRPr>
            </a:lvl3pPr>
            <a:lvl4pPr marL="811213" indent="-274638">
              <a:spcBef>
                <a:spcPts val="500"/>
              </a:spcBef>
              <a:buClr>
                <a:srgbClr val="000000"/>
              </a:buClr>
              <a:buSzPct val="110000"/>
              <a:buFont typeface="Wingdings" pitchFamily="2" charset="2"/>
              <a:buChar char="§"/>
              <a:defRPr sz="1600">
                <a:solidFill>
                  <a:schemeClr val="tx1"/>
                </a:solidFill>
                <a:latin typeface="Arial" pitchFamily="34" charset="0"/>
              </a:defRPr>
            </a:lvl4pPr>
            <a:lvl5pPr marL="1074738" indent="-263525">
              <a:spcBef>
                <a:spcPts val="500"/>
              </a:spcBef>
              <a:buClr>
                <a:srgbClr val="000000"/>
              </a:buClr>
              <a:buSzPct val="110000"/>
              <a:buFont typeface="Courier New" panose="02070309020205020404" pitchFamily="49" charset="0"/>
              <a:buChar char="o"/>
              <a:defRPr sz="1400">
                <a:solidFill>
                  <a:schemeClr val="tx1"/>
                </a:solidFill>
                <a:latin typeface="Arial" pitchFamily="34" charset="0"/>
              </a:defRPr>
            </a:lvl5pPr>
            <a:lvl6pPr marL="1136650" indent="-215900">
              <a:spcBef>
                <a:spcPts val="500"/>
              </a:spcBef>
              <a:buClr>
                <a:schemeClr val="accent1"/>
              </a:buClr>
              <a:buFont typeface="Verdana" pitchFamily="34" charset="0"/>
              <a:buChar char="•"/>
              <a:defRPr sz="1400" baseline="0">
                <a:solidFill>
                  <a:schemeClr val="tx1"/>
                </a:solidFill>
              </a:defRPr>
            </a:lvl6pPr>
            <a:lvl7pPr marL="1343025" indent="-228600">
              <a:spcBef>
                <a:spcPts val="500"/>
              </a:spcBef>
              <a:buClr>
                <a:schemeClr val="tx1">
                  <a:lumMod val="60000"/>
                  <a:lumOff val="40000"/>
                </a:schemeClr>
              </a:buClr>
              <a:buFont typeface="Verdana" pitchFamily="34" charset="0"/>
              <a:buChar char="•"/>
              <a:defRPr sz="1400" baseline="0">
                <a:solidFill>
                  <a:schemeClr val="tx1"/>
                </a:solidFill>
              </a:defRPr>
            </a:lvl7pPr>
          </a:lstStyle>
          <a:p>
            <a:pPr lvl="0"/>
            <a:r>
              <a:rPr lang="en-US" noProof="0"/>
              <a:t>Click to add text or select icon to insert content.</a:t>
            </a:r>
          </a:p>
        </p:txBody>
      </p:sp>
      <p:sp>
        <p:nvSpPr>
          <p:cNvPr id="2" name="Footer Placeholder 1">
            <a:extLst>
              <a:ext uri="{FF2B5EF4-FFF2-40B4-BE49-F238E27FC236}">
                <a16:creationId xmlns:a16="http://schemas.microsoft.com/office/drawing/2014/main" id="{1BB5AD0C-44EC-32B8-F1EF-E2197F69C25A}"/>
              </a:ext>
              <a:ext uri="{C183D7F6-B498-43B3-948B-1728B52AA6E4}">
                <adec:decorative xmlns:adec="http://schemas.microsoft.com/office/drawing/2017/decorative" val="1"/>
              </a:ext>
            </a:extLst>
          </p:cNvPr>
          <p:cNvSpPr>
            <a:spLocks noGrp="1"/>
          </p:cNvSpPr>
          <p:nvPr>
            <p:ph type="ftr" sz="quarter" idx="22"/>
          </p:nvPr>
        </p:nvSpPr>
        <p:spPr/>
        <p:txBody>
          <a:bodyPr/>
          <a:lstStyle/>
          <a:p>
            <a:endParaRPr lang="en-US" noProof="0"/>
          </a:p>
        </p:txBody>
      </p:sp>
      <p:sp>
        <p:nvSpPr>
          <p:cNvPr id="10" name="Slide Number Placeholder 9">
            <a:extLst>
              <a:ext uri="{FF2B5EF4-FFF2-40B4-BE49-F238E27FC236}">
                <a16:creationId xmlns:a16="http://schemas.microsoft.com/office/drawing/2014/main" id="{C26774E6-82FA-9467-E28A-C4CC98B3DEA3}"/>
              </a:ext>
              <a:ext uri="{C183D7F6-B498-43B3-948B-1728B52AA6E4}">
                <adec:decorative xmlns:adec="http://schemas.microsoft.com/office/drawing/2017/decorative" val="1"/>
              </a:ext>
            </a:extLst>
          </p:cNvPr>
          <p:cNvSpPr>
            <a:spLocks noGrp="1"/>
          </p:cNvSpPr>
          <p:nvPr>
            <p:ph type="sldNum" sz="quarter" idx="21"/>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24352886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  Layout 2A">
    <p:spTree>
      <p:nvGrpSpPr>
        <p:cNvPr id="1" name=""/>
        <p:cNvGrpSpPr/>
        <p:nvPr/>
      </p:nvGrpSpPr>
      <p:grpSpPr>
        <a:xfrm>
          <a:off x="0" y="0"/>
          <a:ext cx="0" cy="0"/>
          <a:chOff x="0" y="0"/>
          <a:chExt cx="0" cy="0"/>
        </a:xfrm>
      </p:grpSpPr>
      <p:sp>
        <p:nvSpPr>
          <p:cNvPr id="5" name="Title Placeholder 1">
            <a:extLst>
              <a:ext uri="{FF2B5EF4-FFF2-40B4-BE49-F238E27FC236}">
                <a16:creationId xmlns:a16="http://schemas.microsoft.com/office/drawing/2014/main" id="{54315F65-1719-ACD6-111B-F2CA124F4203}"/>
              </a:ext>
            </a:extLst>
          </p:cNvPr>
          <p:cNvSpPr>
            <a:spLocks noGrp="1"/>
          </p:cNvSpPr>
          <p:nvPr>
            <p:ph type="title" hasCustomPrompt="1"/>
          </p:nvPr>
        </p:nvSpPr>
        <p:spPr>
          <a:xfrm>
            <a:off x="768096" y="615621"/>
            <a:ext cx="4672584" cy="2907792"/>
          </a:xfrm>
          <a:prstGeom prst="rect">
            <a:avLst/>
          </a:prstGeom>
        </p:spPr>
        <p:txBody>
          <a:bodyPr vert="horz" lIns="0" tIns="0" rIns="0" bIns="0" rtlCol="0" anchor="t" anchorCtr="0">
            <a:noAutofit/>
          </a:bodyPr>
          <a:lstStyle>
            <a:lvl1pPr>
              <a:defRPr sz="4800"/>
            </a:lvl1pPr>
          </a:lstStyle>
          <a:p>
            <a:r>
              <a:rPr lang="en-US" noProof="0"/>
              <a:t>Title slide </a:t>
            </a:r>
            <a:br>
              <a:rPr lang="en-US" noProof="0"/>
            </a:br>
            <a:r>
              <a:rPr lang="en-US" noProof="0"/>
              <a:t>Click to add title</a:t>
            </a:r>
          </a:p>
        </p:txBody>
      </p:sp>
      <p:sp>
        <p:nvSpPr>
          <p:cNvPr id="6" name="Text placeholder 7">
            <a:extLst>
              <a:ext uri="{FF2B5EF4-FFF2-40B4-BE49-F238E27FC236}">
                <a16:creationId xmlns:a16="http://schemas.microsoft.com/office/drawing/2014/main" id="{ABD2E3F6-5AE2-3374-5C48-FC66ADE6D645}"/>
              </a:ext>
            </a:extLst>
          </p:cNvPr>
          <p:cNvSpPr>
            <a:spLocks noGrp="1"/>
          </p:cNvSpPr>
          <p:nvPr>
            <p:ph type="body" sz="quarter" idx="14" hasCustomPrompt="1"/>
          </p:nvPr>
        </p:nvSpPr>
        <p:spPr>
          <a:xfrm>
            <a:off x="766763" y="4173805"/>
            <a:ext cx="4698710" cy="765270"/>
          </a:xfrm>
          <a:prstGeom prst="rect">
            <a:avLst/>
          </a:prstGeom>
        </p:spPr>
        <p:txBody>
          <a:bodyPr lIns="0" tIns="0" rIns="0" bIns="0" anchor="b"/>
          <a:lstStyle>
            <a:lvl1pPr marL="0" marR="0" indent="0" algn="l" defTabSz="914400" rtl="0" eaLnBrk="1" fontAlgn="auto" latinLnBrk="0" hangingPunct="1">
              <a:lnSpc>
                <a:spcPct val="100000"/>
              </a:lnSpc>
              <a:spcBef>
                <a:spcPts val="500"/>
              </a:spcBef>
              <a:spcAft>
                <a:spcPts val="0"/>
              </a:spcAft>
              <a:buClrTx/>
              <a:buSzTx/>
              <a:buFont typeface="Arial" pitchFamily="34" charset="0"/>
              <a:buNone/>
              <a:tabLst/>
              <a:defRPr sz="2200" b="0"/>
            </a:lvl1pPr>
          </a:lstStyle>
          <a:p>
            <a:pPr lvl="0"/>
            <a:r>
              <a:rPr lang="en-US" noProof="0"/>
              <a:t>Name, role</a:t>
            </a:r>
            <a:br>
              <a:rPr lang="en-US" noProof="0"/>
            </a:br>
            <a:r>
              <a:rPr lang="en-US" noProof="0"/>
              <a:t>Date</a:t>
            </a:r>
          </a:p>
        </p:txBody>
      </p:sp>
      <p:sp>
        <p:nvSpPr>
          <p:cNvPr id="8" name="Freeform 13" descr="CGI cornerstone.">
            <a:extLst>
              <a:ext uri="{FF2B5EF4-FFF2-40B4-BE49-F238E27FC236}">
                <a16:creationId xmlns:a16="http://schemas.microsoft.com/office/drawing/2014/main" id="{F242493D-0BCE-2765-D478-3FD489DFE151}"/>
              </a:ext>
              <a:ext uri="{C183D7F6-B498-43B3-948B-1728B52AA6E4}">
                <adec:decorative xmlns:adec="http://schemas.microsoft.com/office/drawing/2017/decorative" val="0"/>
              </a:ext>
            </a:extLst>
          </p:cNvPr>
          <p:cNvSpPr/>
          <p:nvPr userDrawn="1"/>
        </p:nvSpPr>
        <p:spPr bwMode="gray">
          <a:xfrm rot="16200000">
            <a:off x="6096000" y="773450"/>
            <a:ext cx="5329240" cy="5329238"/>
          </a:xfrm>
          <a:custGeom>
            <a:avLst/>
            <a:gdLst>
              <a:gd name="connsiteX0" fmla="*/ 0 w 3168353"/>
              <a:gd name="connsiteY0" fmla="*/ 3168352 h 3168352"/>
              <a:gd name="connsiteX1" fmla="*/ 0 w 3168353"/>
              <a:gd name="connsiteY1" fmla="*/ 1902429 h 3168352"/>
              <a:gd name="connsiteX2" fmla="*/ 1902430 w 3168353"/>
              <a:gd name="connsiteY2" fmla="*/ 1902429 h 3168352"/>
              <a:gd name="connsiteX3" fmla="*/ 1902430 w 3168353"/>
              <a:gd name="connsiteY3" fmla="*/ 0 h 3168352"/>
              <a:gd name="connsiteX4" fmla="*/ 3168353 w 3168353"/>
              <a:gd name="connsiteY4" fmla="*/ 0 h 3168352"/>
              <a:gd name="connsiteX5" fmla="*/ 3168353 w 3168353"/>
              <a:gd name="connsiteY5" fmla="*/ 3168352 h 3168352"/>
              <a:gd name="connsiteX6" fmla="*/ 1902430 w 3168353"/>
              <a:gd name="connsiteY6" fmla="*/ 3168352 h 3168352"/>
              <a:gd name="connsiteX7" fmla="*/ 1902430 w 3168353"/>
              <a:gd name="connsiteY7" fmla="*/ 3168352 h 3168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8353" h="3168352">
                <a:moveTo>
                  <a:pt x="0" y="3168352"/>
                </a:moveTo>
                <a:lnTo>
                  <a:pt x="0" y="1902429"/>
                </a:lnTo>
                <a:lnTo>
                  <a:pt x="1902430" y="1902429"/>
                </a:lnTo>
                <a:lnTo>
                  <a:pt x="1902430" y="0"/>
                </a:lnTo>
                <a:lnTo>
                  <a:pt x="3168353" y="0"/>
                </a:lnTo>
                <a:lnTo>
                  <a:pt x="3168353" y="3168352"/>
                </a:lnTo>
                <a:lnTo>
                  <a:pt x="1902430" y="3168352"/>
                </a:lnTo>
                <a:lnTo>
                  <a:pt x="1902430" y="3168352"/>
                </a:lnTo>
                <a:close/>
              </a:path>
            </a:pathLst>
          </a:custGeom>
          <a:gradFill flip="none" rotWithShape="1">
            <a:gsLst>
              <a:gs pos="60000">
                <a:srgbClr val="A82465"/>
              </a:gs>
              <a:gs pos="0">
                <a:srgbClr val="E31937"/>
              </a:gs>
              <a:gs pos="100000">
                <a:srgbClr val="5236AB"/>
              </a:gs>
            </a:gsLst>
            <a:lin ang="0" scaled="0"/>
            <a:tileRect/>
          </a:gradFill>
          <a:ln w="9525" algn="ctr">
            <a:noFill/>
            <a:miter lim="800000"/>
            <a:headEnd/>
            <a:tailEnd/>
          </a:ln>
          <a:effectLst/>
        </p:spPr>
        <p:txBody>
          <a:bodyPr lIns="63500" tIns="0" rIns="64800" bIns="0" rtlCol="0" anchor="ctr"/>
          <a:lstStyle/>
          <a:p>
            <a:pPr lvl="0" algn="ctr">
              <a:spcBef>
                <a:spcPct val="0"/>
              </a:spcBef>
              <a:buClrTx/>
              <a:buSzPct val="90000"/>
            </a:pPr>
            <a:endParaRPr lang="en-US" sz="1600" b="1" noProof="0">
              <a:solidFill>
                <a:schemeClr val="bg1"/>
              </a:solidFill>
              <a:cs typeface="Arial" pitchFamily="34" charset="0"/>
            </a:endParaRPr>
          </a:p>
        </p:txBody>
      </p:sp>
      <p:sp>
        <p:nvSpPr>
          <p:cNvPr id="9" name="TextBox 8">
            <a:extLst>
              <a:ext uri="{FF2B5EF4-FFF2-40B4-BE49-F238E27FC236}">
                <a16:creationId xmlns:a16="http://schemas.microsoft.com/office/drawing/2014/main" id="{E7FE07A7-F200-8157-E9E4-FF5FF57C6F27}"/>
              </a:ext>
              <a:ext uri="{C183D7F6-B498-43B3-948B-1728B52AA6E4}">
                <adec:decorative xmlns:adec="http://schemas.microsoft.com/office/drawing/2017/decorative" val="1"/>
              </a:ext>
            </a:extLst>
          </p:cNvPr>
          <p:cNvSpPr txBox="1"/>
          <p:nvPr userDrawn="1"/>
        </p:nvSpPr>
        <p:spPr>
          <a:xfrm>
            <a:off x="11163033" y="6345144"/>
            <a:ext cx="365760" cy="182880"/>
          </a:xfrm>
          <a:prstGeom prst="rect">
            <a:avLst/>
          </a:prstGeom>
          <a:solidFill>
            <a:schemeClr val="bg1"/>
          </a:solidFill>
        </p:spPr>
        <p:txBody>
          <a:bodyPr vert="horz" wrap="square" lIns="0" tIns="0" rIns="0" bIns="0" rtlCol="0" anchor="t" anchorCtr="0">
            <a:normAutofit fontScale="85000" lnSpcReduction="20000"/>
          </a:bodyPr>
          <a:lstStyle/>
          <a:p>
            <a:pPr algn="l"/>
            <a:endParaRPr lang="en-US" noProof="0"/>
          </a:p>
        </p:txBody>
      </p:sp>
      <p:sp>
        <p:nvSpPr>
          <p:cNvPr id="2" name="Footer Placeholder 1">
            <a:extLst>
              <a:ext uri="{FF2B5EF4-FFF2-40B4-BE49-F238E27FC236}">
                <a16:creationId xmlns:a16="http://schemas.microsoft.com/office/drawing/2014/main" id="{E0E6CF6F-0D78-40E4-BC21-3608EDC28AE6}"/>
              </a:ext>
              <a:ext uri="{C183D7F6-B498-43B3-948B-1728B52AA6E4}">
                <adec:decorative xmlns:adec="http://schemas.microsoft.com/office/drawing/2017/decorative" val="1"/>
              </a:ext>
            </a:extLst>
          </p:cNvPr>
          <p:cNvSpPr>
            <a:spLocks noGrp="1"/>
          </p:cNvSpPr>
          <p:nvPr>
            <p:ph type="ftr" sz="quarter" idx="15"/>
          </p:nvPr>
        </p:nvSpPr>
        <p:spPr>
          <a:xfrm>
            <a:off x="4038600" y="6931152"/>
            <a:ext cx="4114800" cy="137160"/>
          </a:xfrm>
        </p:spPr>
        <p:txBody>
          <a:bodyPr/>
          <a:lstStyle/>
          <a:p>
            <a:endParaRPr lang="en-US" noProof="0"/>
          </a:p>
        </p:txBody>
      </p:sp>
      <p:sp>
        <p:nvSpPr>
          <p:cNvPr id="4" name="Slide Number Placeholder 3">
            <a:extLst>
              <a:ext uri="{FF2B5EF4-FFF2-40B4-BE49-F238E27FC236}">
                <a16:creationId xmlns:a16="http://schemas.microsoft.com/office/drawing/2014/main" id="{B965A85F-A5E6-200F-9730-5A28F1653232}"/>
              </a:ext>
              <a:ext uri="{C183D7F6-B498-43B3-948B-1728B52AA6E4}">
                <adec:decorative xmlns:adec="http://schemas.microsoft.com/office/drawing/2017/decorative" val="1"/>
              </a:ext>
            </a:extLst>
          </p:cNvPr>
          <p:cNvSpPr>
            <a:spLocks noGrp="1"/>
          </p:cNvSpPr>
          <p:nvPr>
            <p:ph type="sldNum" sz="quarter" idx="16"/>
          </p:nvPr>
        </p:nvSpPr>
        <p:spPr>
          <a:xfrm>
            <a:off x="11163034" y="6931152"/>
            <a:ext cx="261660" cy="137160"/>
          </a:xfrm>
        </p:spPr>
        <p:txBody>
          <a:bodyPr/>
          <a:lstStyle/>
          <a:p>
            <a:fld id="{525A3C56-E491-49B2-93F3-63532DF516BC}" type="slidenum">
              <a:rPr lang="en-US" noProof="0" smtClean="0"/>
              <a:pPr/>
              <a:t>‹#›</a:t>
            </a:fld>
            <a:endParaRPr lang="en-US" noProof="0"/>
          </a:p>
        </p:txBody>
      </p:sp>
      <p:pic>
        <p:nvPicPr>
          <p:cNvPr id="3" name="CGI logo">
            <a:extLst>
              <a:ext uri="{FF2B5EF4-FFF2-40B4-BE49-F238E27FC236}">
                <a16:creationId xmlns:a16="http://schemas.microsoft.com/office/drawing/2014/main" id="{97BF1FC2-69EA-5E07-650F-977E7018A63B}"/>
              </a:ext>
            </a:extLst>
          </p:cNvPr>
          <p:cNvPicPr>
            <a:picLocks/>
          </p:cNvPicPr>
          <p:nvPr userDrawn="1"/>
        </p:nvPicPr>
        <p:blipFill rotWithShape="1">
          <a:blip r:embed="rId2" cstate="print">
            <a:extLst>
              <a:ext uri="{28A0092B-C50C-407E-A947-70E740481C1C}">
                <a14:useLocalDpi xmlns:a14="http://schemas.microsoft.com/office/drawing/2010/main" val="0"/>
              </a:ext>
            </a:extLst>
          </a:blip>
          <a:srcRect b="-458"/>
          <a:stretch/>
        </p:blipFill>
        <p:spPr>
          <a:xfrm>
            <a:off x="767134" y="5372173"/>
            <a:ext cx="1548656" cy="723953"/>
          </a:xfrm>
          <a:prstGeom prst="rect">
            <a:avLst/>
          </a:prstGeom>
          <a:ln>
            <a:noFill/>
          </a:ln>
        </p:spPr>
      </p:pic>
    </p:spTree>
    <p:extLst>
      <p:ext uri="{BB962C8B-B14F-4D97-AF65-F5344CB8AC3E}">
        <p14:creationId xmlns:p14="http://schemas.microsoft.com/office/powerpoint/2010/main" val="962407276"/>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Large graphic device left+content">
    <p:spTree>
      <p:nvGrpSpPr>
        <p:cNvPr id="1" name=""/>
        <p:cNvGrpSpPr/>
        <p:nvPr/>
      </p:nvGrpSpPr>
      <p:grpSpPr>
        <a:xfrm>
          <a:off x="0" y="0"/>
          <a:ext cx="0" cy="0"/>
          <a:chOff x="0" y="0"/>
          <a:chExt cx="0" cy="0"/>
        </a:xfrm>
      </p:grpSpPr>
      <p:sp>
        <p:nvSpPr>
          <p:cNvPr id="8" name="Title 4">
            <a:extLst>
              <a:ext uri="{FF2B5EF4-FFF2-40B4-BE49-F238E27FC236}">
                <a16:creationId xmlns:a16="http://schemas.microsoft.com/office/drawing/2014/main" id="{B83A3C21-1796-71D9-30EA-EAA78864551D}"/>
              </a:ext>
            </a:extLst>
          </p:cNvPr>
          <p:cNvSpPr>
            <a:spLocks noGrp="1"/>
          </p:cNvSpPr>
          <p:nvPr>
            <p:ph type="title" hasCustomPrompt="1"/>
          </p:nvPr>
        </p:nvSpPr>
        <p:spPr>
          <a:xfrm>
            <a:off x="6858000" y="621792"/>
            <a:ext cx="4572000" cy="2514600"/>
          </a:xfrm>
        </p:spPr>
        <p:txBody>
          <a:bodyPr>
            <a:noAutofit/>
          </a:bodyPr>
          <a:lstStyle>
            <a:lvl1pPr>
              <a:defRPr sz="4800"/>
            </a:lvl1pPr>
          </a:lstStyle>
          <a:p>
            <a:r>
              <a:rPr lang="en-US" noProof="0"/>
              <a:t>Click to add title</a:t>
            </a:r>
          </a:p>
        </p:txBody>
      </p:sp>
      <p:sp>
        <p:nvSpPr>
          <p:cNvPr id="3" name="Picture placeholder 8" descr="Image placeholder. Click icon to add image. Images are available to download from the Brand Source image library.&#10;">
            <a:extLst>
              <a:ext uri="{FF2B5EF4-FFF2-40B4-BE49-F238E27FC236}">
                <a16:creationId xmlns:a16="http://schemas.microsoft.com/office/drawing/2014/main" id="{A421830E-43AD-2D8E-C6C8-BCE3A9BF6F1E}"/>
              </a:ext>
              <a:ext uri="{C183D7F6-B498-43B3-948B-1728B52AA6E4}">
                <adec:decorative xmlns:adec="http://schemas.microsoft.com/office/drawing/2017/decorative" val="0"/>
              </a:ext>
            </a:extLst>
          </p:cNvPr>
          <p:cNvSpPr>
            <a:spLocks noGrp="1" noChangeAspect="1"/>
          </p:cNvSpPr>
          <p:nvPr>
            <p:ph type="pic" sz="quarter" idx="15" hasCustomPrompt="1"/>
          </p:nvPr>
        </p:nvSpPr>
        <p:spPr>
          <a:xfrm>
            <a:off x="768096" y="765175"/>
            <a:ext cx="5332037" cy="5332038"/>
          </a:xfrm>
          <a:custGeom>
            <a:avLst/>
            <a:gdLst>
              <a:gd name="connsiteX0" fmla="*/ 0 w 6003155"/>
              <a:gd name="connsiteY0" fmla="*/ 0 h 6003156"/>
              <a:gd name="connsiteX1" fmla="*/ 6003155 w 6003155"/>
              <a:gd name="connsiteY1" fmla="*/ 0 h 6003156"/>
              <a:gd name="connsiteX2" fmla="*/ 6003155 w 6003155"/>
              <a:gd name="connsiteY2" fmla="*/ 1 h 6003156"/>
              <a:gd name="connsiteX3" fmla="*/ 6003155 w 6003155"/>
              <a:gd name="connsiteY3" fmla="*/ 2404742 h 6003156"/>
              <a:gd name="connsiteX4" fmla="*/ 6003155 w 6003155"/>
              <a:gd name="connsiteY4" fmla="*/ 6003156 h 6003156"/>
              <a:gd name="connsiteX5" fmla="*/ 3598413 w 6003155"/>
              <a:gd name="connsiteY5" fmla="*/ 6003156 h 6003156"/>
              <a:gd name="connsiteX6" fmla="*/ 3598413 w 6003155"/>
              <a:gd name="connsiteY6" fmla="*/ 2404742 h 6003156"/>
              <a:gd name="connsiteX7" fmla="*/ 0 w 6003155"/>
              <a:gd name="connsiteY7" fmla="*/ 2404742 h 6003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03155" h="6003156">
                <a:moveTo>
                  <a:pt x="0" y="0"/>
                </a:moveTo>
                <a:lnTo>
                  <a:pt x="6003155" y="0"/>
                </a:lnTo>
                <a:lnTo>
                  <a:pt x="6003155" y="1"/>
                </a:lnTo>
                <a:lnTo>
                  <a:pt x="6003155" y="2404742"/>
                </a:lnTo>
                <a:lnTo>
                  <a:pt x="6003155" y="6003156"/>
                </a:lnTo>
                <a:lnTo>
                  <a:pt x="3598413" y="6003156"/>
                </a:lnTo>
                <a:lnTo>
                  <a:pt x="3598413" y="2404742"/>
                </a:lnTo>
                <a:lnTo>
                  <a:pt x="0" y="2404742"/>
                </a:lnTo>
                <a:close/>
              </a:path>
            </a:pathLst>
          </a:custGeom>
          <a:noFill/>
        </p:spPr>
        <p:txBody>
          <a:bodyPr wrap="square">
            <a:noAutofit/>
          </a:bodyPr>
          <a:lstStyle>
            <a:lvl1pPr marL="0" indent="0">
              <a:buNone/>
              <a:defRPr sz="1800">
                <a:sym typeface="Wingdings" panose="05000000000000000000" pitchFamily="2" charset="2"/>
              </a:defRPr>
            </a:lvl1pPr>
          </a:lstStyle>
          <a:p>
            <a:r>
              <a:rPr lang="en-US" sz="1800" noProof="0">
                <a:cs typeface="Arial" pitchFamily="34" charset="0"/>
              </a:rPr>
              <a:t>Click icon to add image. Images are available to download from the Brand Source image library  brand.cgi.com</a:t>
            </a:r>
          </a:p>
        </p:txBody>
      </p:sp>
      <p:sp>
        <p:nvSpPr>
          <p:cNvPr id="7" name="Content Placeholder 20">
            <a:extLst>
              <a:ext uri="{FF2B5EF4-FFF2-40B4-BE49-F238E27FC236}">
                <a16:creationId xmlns:a16="http://schemas.microsoft.com/office/drawing/2014/main" id="{0E9648EC-C942-EFC6-8E33-CAB1FAB99C7C}"/>
              </a:ext>
            </a:extLst>
          </p:cNvPr>
          <p:cNvSpPr>
            <a:spLocks noGrp="1"/>
          </p:cNvSpPr>
          <p:nvPr>
            <p:ph sz="quarter" idx="20" hasCustomPrompt="1"/>
          </p:nvPr>
        </p:nvSpPr>
        <p:spPr>
          <a:xfrm>
            <a:off x="6858002" y="3429000"/>
            <a:ext cx="4567237" cy="2660904"/>
          </a:xfrm>
          <a:prstGeom prst="rect">
            <a:avLst/>
          </a:prstGeom>
        </p:spPr>
        <p:txBody>
          <a:bodyPr lIns="0" tIns="0" rIns="0" bIns="0">
            <a:noAutofit/>
          </a:bodyPr>
          <a:lstStyle>
            <a:lvl1pPr marL="0" indent="0">
              <a:spcBef>
                <a:spcPct val="0"/>
              </a:spcBef>
              <a:buClrTx/>
              <a:buSzTx/>
              <a:buFont typeface="Arial" pitchFamily="34" charset="0"/>
              <a:buNone/>
              <a:defRPr sz="2000">
                <a:solidFill>
                  <a:schemeClr val="tx1"/>
                </a:solidFill>
                <a:latin typeface="Arial" pitchFamily="34" charset="0"/>
              </a:defRPr>
            </a:lvl1pPr>
            <a:lvl2pPr marL="263525" indent="-263525">
              <a:spcBef>
                <a:spcPts val="500"/>
              </a:spcBef>
              <a:buClrTx/>
              <a:buSzTx/>
              <a:buFont typeface="Arial" pitchFamily="34" charset="0"/>
              <a:buChar char="•"/>
              <a:defRPr sz="2000" baseline="0">
                <a:solidFill>
                  <a:schemeClr val="tx1"/>
                </a:solidFill>
                <a:latin typeface="Arial" pitchFamily="34" charset="0"/>
              </a:defRPr>
            </a:lvl2pPr>
            <a:lvl3pPr marL="536575" indent="-273050">
              <a:spcBef>
                <a:spcPts val="500"/>
              </a:spcBef>
              <a:buClrTx/>
              <a:buSzTx/>
              <a:buFont typeface="Calibri" panose="020F0502020204030204" pitchFamily="34" charset="0"/>
              <a:buChar char="–"/>
              <a:defRPr sz="1800">
                <a:solidFill>
                  <a:schemeClr val="tx1"/>
                </a:solidFill>
                <a:latin typeface="Arial" pitchFamily="34" charset="0"/>
              </a:defRPr>
            </a:lvl3pPr>
            <a:lvl4pPr marL="811213" indent="-279400">
              <a:spcBef>
                <a:spcPts val="500"/>
              </a:spcBef>
              <a:buClrTx/>
              <a:buSzTx/>
              <a:buFont typeface="Wingdings" pitchFamily="2" charset="2"/>
              <a:buChar char="§"/>
              <a:defRPr sz="1600">
                <a:solidFill>
                  <a:schemeClr val="tx1"/>
                </a:solidFill>
                <a:latin typeface="Arial" pitchFamily="34" charset="0"/>
              </a:defRPr>
            </a:lvl4pPr>
            <a:lvl5pPr marL="1074738" indent="-263525">
              <a:spcBef>
                <a:spcPts val="500"/>
              </a:spcBef>
              <a:buClrTx/>
              <a:buSzTx/>
              <a:buFont typeface="Courier New" panose="02070309020205020404" pitchFamily="49" charset="0"/>
              <a:buChar char="o"/>
              <a:defRPr sz="1400">
                <a:solidFill>
                  <a:schemeClr val="tx1"/>
                </a:solidFill>
                <a:latin typeface="Arial" pitchFamily="34" charset="0"/>
              </a:defRPr>
            </a:lvl5pPr>
            <a:lvl6pPr marL="1136650" indent="-215900">
              <a:spcBef>
                <a:spcPts val="500"/>
              </a:spcBef>
              <a:buClr>
                <a:schemeClr val="accent1"/>
              </a:buClr>
              <a:buFont typeface="Verdana" pitchFamily="34" charset="0"/>
              <a:buChar char="•"/>
              <a:defRPr sz="1400" baseline="0">
                <a:solidFill>
                  <a:schemeClr val="tx1"/>
                </a:solidFill>
              </a:defRPr>
            </a:lvl6pPr>
            <a:lvl7pPr marL="1343025" indent="-228600">
              <a:spcBef>
                <a:spcPts val="500"/>
              </a:spcBef>
              <a:buClr>
                <a:schemeClr val="tx1">
                  <a:lumMod val="60000"/>
                  <a:lumOff val="40000"/>
                </a:schemeClr>
              </a:buClr>
              <a:buFont typeface="Verdana" pitchFamily="34" charset="0"/>
              <a:buChar char="•"/>
              <a:defRPr sz="1400" baseline="0">
                <a:solidFill>
                  <a:schemeClr val="tx1"/>
                </a:solidFill>
              </a:defRPr>
            </a:lvl7pPr>
          </a:lstStyle>
          <a:p>
            <a:pPr lvl="0"/>
            <a:r>
              <a:rPr lang="en-US" noProof="0"/>
              <a:t>Click to add text or select icon to insert content.</a:t>
            </a:r>
          </a:p>
        </p:txBody>
      </p:sp>
      <p:sp>
        <p:nvSpPr>
          <p:cNvPr id="2" name="Footer Placeholder 1">
            <a:extLst>
              <a:ext uri="{FF2B5EF4-FFF2-40B4-BE49-F238E27FC236}">
                <a16:creationId xmlns:a16="http://schemas.microsoft.com/office/drawing/2014/main" id="{5F2D5990-B71C-813A-9F27-4810CBA2E1F3}"/>
              </a:ext>
              <a:ext uri="{C183D7F6-B498-43B3-948B-1728B52AA6E4}">
                <adec:decorative xmlns:adec="http://schemas.microsoft.com/office/drawing/2017/decorative" val="1"/>
              </a:ext>
            </a:extLst>
          </p:cNvPr>
          <p:cNvSpPr>
            <a:spLocks noGrp="1"/>
          </p:cNvSpPr>
          <p:nvPr>
            <p:ph type="ftr" sz="quarter" idx="24"/>
          </p:nvPr>
        </p:nvSpPr>
        <p:spPr/>
        <p:txBody>
          <a:bodyPr/>
          <a:lstStyle/>
          <a:p>
            <a:endParaRPr lang="en-US" noProof="0"/>
          </a:p>
        </p:txBody>
      </p:sp>
      <p:sp>
        <p:nvSpPr>
          <p:cNvPr id="12" name="Slide Number Placeholder 11">
            <a:extLst>
              <a:ext uri="{FF2B5EF4-FFF2-40B4-BE49-F238E27FC236}">
                <a16:creationId xmlns:a16="http://schemas.microsoft.com/office/drawing/2014/main" id="{1463B1C6-8C17-350A-261D-406041A96245}"/>
              </a:ext>
              <a:ext uri="{C183D7F6-B498-43B3-948B-1728B52AA6E4}">
                <adec:decorative xmlns:adec="http://schemas.microsoft.com/office/drawing/2017/decorative" val="1"/>
              </a:ext>
            </a:extLst>
          </p:cNvPr>
          <p:cNvSpPr>
            <a:spLocks noGrp="1"/>
          </p:cNvSpPr>
          <p:nvPr>
            <p:ph type="sldNum" sz="quarter" idx="23"/>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3699746258"/>
      </p:ext>
    </p:extLst>
  </p:cSld>
  <p:clrMapOvr>
    <a:masterClrMapping/>
  </p:clrMapOvr>
  <p:transition/>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mputer + editable scre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1ECE7-029C-9470-FB12-50E6EE95BB4D}"/>
              </a:ext>
            </a:extLst>
          </p:cNvPr>
          <p:cNvSpPr>
            <a:spLocks noGrp="1"/>
          </p:cNvSpPr>
          <p:nvPr>
            <p:ph type="title" hasCustomPrompt="1"/>
          </p:nvPr>
        </p:nvSpPr>
        <p:spPr/>
        <p:txBody>
          <a:bodyPr lIns="0"/>
          <a:lstStyle>
            <a:lvl1pPr>
              <a:defRPr/>
            </a:lvl1pPr>
          </a:lstStyle>
          <a:p>
            <a:r>
              <a:rPr lang="en-US" noProof="0"/>
              <a:t>Content slide with editable computer screen – click to add title</a:t>
            </a:r>
          </a:p>
        </p:txBody>
      </p:sp>
      <p:pic>
        <p:nvPicPr>
          <p:cNvPr id="4" name="Picture 3">
            <a:extLst>
              <a:ext uri="{FF2B5EF4-FFF2-40B4-BE49-F238E27FC236}">
                <a16:creationId xmlns:a16="http://schemas.microsoft.com/office/drawing/2014/main" id="{8CACD659-21BD-FF75-6930-8221A796EB8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20545" y="1594918"/>
            <a:ext cx="5404149" cy="4580569"/>
          </a:xfrm>
          <a:prstGeom prst="rect">
            <a:avLst/>
          </a:prstGeom>
        </p:spPr>
      </p:pic>
      <p:sp>
        <p:nvSpPr>
          <p:cNvPr id="3" name="Footer Placeholder 2">
            <a:extLst>
              <a:ext uri="{FF2B5EF4-FFF2-40B4-BE49-F238E27FC236}">
                <a16:creationId xmlns:a16="http://schemas.microsoft.com/office/drawing/2014/main" id="{CCD897C4-E2F2-4CF8-5229-A76A4CC36652}"/>
              </a:ext>
              <a:ext uri="{C183D7F6-B498-43B3-948B-1728B52AA6E4}">
                <adec:decorative xmlns:adec="http://schemas.microsoft.com/office/drawing/2017/decorative" val="1"/>
              </a:ext>
            </a:extLst>
          </p:cNvPr>
          <p:cNvSpPr>
            <a:spLocks noGrp="1"/>
          </p:cNvSpPr>
          <p:nvPr userDrawn="1">
            <p:ph type="ftr" sz="quarter" idx="23"/>
          </p:nvPr>
        </p:nvSpPr>
        <p:spPr/>
        <p:txBody>
          <a:bodyPr/>
          <a:lstStyle/>
          <a:p>
            <a:endParaRPr lang="en-US" noProof="0"/>
          </a:p>
        </p:txBody>
      </p:sp>
      <p:sp>
        <p:nvSpPr>
          <p:cNvPr id="9" name="Slide Number Placeholder 8">
            <a:extLst>
              <a:ext uri="{FF2B5EF4-FFF2-40B4-BE49-F238E27FC236}">
                <a16:creationId xmlns:a16="http://schemas.microsoft.com/office/drawing/2014/main" id="{13B1A9B0-8D59-83A5-4DBA-D7CE9A694A31}"/>
              </a:ext>
              <a:ext uri="{C183D7F6-B498-43B3-948B-1728B52AA6E4}">
                <adec:decorative xmlns:adec="http://schemas.microsoft.com/office/drawing/2017/decorative" val="1"/>
              </a:ext>
            </a:extLst>
          </p:cNvPr>
          <p:cNvSpPr>
            <a:spLocks noGrp="1"/>
          </p:cNvSpPr>
          <p:nvPr userDrawn="1">
            <p:ph type="sldNum" sz="quarter" idx="22"/>
          </p:nvPr>
        </p:nvSpPr>
        <p:spPr/>
        <p:txBody>
          <a:bodyPr/>
          <a:lstStyle/>
          <a:p>
            <a:fld id="{525A3C56-E491-49B2-93F3-63532DF516BC}" type="slidenum">
              <a:rPr lang="en-US" noProof="0" smtClean="0"/>
              <a:pPr/>
              <a:t>‹#›</a:t>
            </a:fld>
            <a:endParaRPr lang="en-US" noProof="0"/>
          </a:p>
        </p:txBody>
      </p:sp>
      <p:sp>
        <p:nvSpPr>
          <p:cNvPr id="7" name="Picture Placeholder 6">
            <a:extLst>
              <a:ext uri="{FF2B5EF4-FFF2-40B4-BE49-F238E27FC236}">
                <a16:creationId xmlns:a16="http://schemas.microsoft.com/office/drawing/2014/main" id="{52F58082-4E21-8983-9822-25F161D8E6C4}"/>
              </a:ext>
            </a:extLst>
          </p:cNvPr>
          <p:cNvSpPr>
            <a:spLocks noGrp="1"/>
          </p:cNvSpPr>
          <p:nvPr>
            <p:ph type="pic" sz="quarter" idx="24"/>
          </p:nvPr>
        </p:nvSpPr>
        <p:spPr>
          <a:xfrm>
            <a:off x="6199632" y="1783080"/>
            <a:ext cx="5038344" cy="2907792"/>
          </a:xfrm>
        </p:spPr>
        <p:txBody>
          <a:bodyPr lIns="91440" tIns="91440" rIns="91440" bIns="91440"/>
          <a:lstStyle>
            <a:lvl1pPr>
              <a:defRPr sz="2000"/>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noProof="0"/>
              <a:t>Click icon to add picture</a:t>
            </a:r>
          </a:p>
        </p:txBody>
      </p:sp>
      <p:sp>
        <p:nvSpPr>
          <p:cNvPr id="5" name="Content Placeholder 20">
            <a:extLst>
              <a:ext uri="{FF2B5EF4-FFF2-40B4-BE49-F238E27FC236}">
                <a16:creationId xmlns:a16="http://schemas.microsoft.com/office/drawing/2014/main" id="{7A5DC591-0F3B-CC93-78B8-9BED5DE66560}"/>
              </a:ext>
            </a:extLst>
          </p:cNvPr>
          <p:cNvSpPr>
            <a:spLocks noGrp="1"/>
          </p:cNvSpPr>
          <p:nvPr>
            <p:ph sz="quarter" idx="19" hasCustomPrompt="1"/>
          </p:nvPr>
        </p:nvSpPr>
        <p:spPr>
          <a:xfrm>
            <a:off x="765737" y="1767176"/>
            <a:ext cx="4568263" cy="4325649"/>
          </a:xfrm>
          <a:prstGeom prst="rect">
            <a:avLst/>
          </a:prstGeom>
        </p:spPr>
        <p:txBody>
          <a:bodyPr lIns="0" tIns="0" rIns="0" bIns="0">
            <a:normAutofit/>
          </a:bodyPr>
          <a:lstStyle>
            <a:lvl1pPr marL="0" indent="0">
              <a:spcBef>
                <a:spcPts val="0"/>
              </a:spcBef>
              <a:buClr>
                <a:schemeClr val="accent2"/>
              </a:buClr>
              <a:buSzPct val="110000"/>
              <a:buFont typeface="Arial" pitchFamily="34" charset="0"/>
              <a:buNone/>
              <a:defRPr sz="2000">
                <a:solidFill>
                  <a:schemeClr val="tx1"/>
                </a:solidFill>
                <a:latin typeface="+mn-lt"/>
              </a:defRPr>
            </a:lvl1pPr>
            <a:lvl2pPr marL="263525" indent="-263525">
              <a:spcBef>
                <a:spcPts val="500"/>
              </a:spcBef>
              <a:buClrTx/>
              <a:buSzPct val="100000"/>
              <a:buFont typeface="Arial" pitchFamily="34" charset="0"/>
              <a:buChar char="•"/>
              <a:defRPr sz="2000" baseline="0">
                <a:solidFill>
                  <a:schemeClr val="tx1"/>
                </a:solidFill>
                <a:latin typeface="Arial" pitchFamily="34" charset="0"/>
              </a:defRPr>
            </a:lvl2pPr>
            <a:lvl3pPr marL="536575" indent="-273050">
              <a:spcBef>
                <a:spcPts val="500"/>
              </a:spcBef>
              <a:buClrTx/>
              <a:buSzPct val="100000"/>
              <a:buFont typeface="Calibri" panose="020F0502020204030204" pitchFamily="34" charset="0"/>
              <a:buChar char="–"/>
              <a:defRPr sz="1800">
                <a:solidFill>
                  <a:schemeClr val="tx1"/>
                </a:solidFill>
                <a:latin typeface="Arial" pitchFamily="34" charset="0"/>
              </a:defRPr>
            </a:lvl3pPr>
            <a:lvl4pPr marL="811213" indent="-279400">
              <a:spcBef>
                <a:spcPts val="500"/>
              </a:spcBef>
              <a:buClrTx/>
              <a:buSzPct val="100000"/>
              <a:buFont typeface="Wingdings" panose="05000000000000000000" pitchFamily="2" charset="2"/>
              <a:buChar char="§"/>
              <a:defRPr sz="1600">
                <a:solidFill>
                  <a:schemeClr val="tx1"/>
                </a:solidFill>
                <a:latin typeface="Arial" pitchFamily="34" charset="0"/>
              </a:defRPr>
            </a:lvl4pPr>
            <a:lvl5pPr marL="1074738" indent="-263525">
              <a:spcBef>
                <a:spcPts val="500"/>
              </a:spcBef>
              <a:buClrTx/>
              <a:buSzPct val="100000"/>
              <a:buFont typeface="Courier New" panose="02070309020205020404" pitchFamily="49" charset="0"/>
              <a:buChar char="o"/>
              <a:defRPr sz="1400">
                <a:solidFill>
                  <a:schemeClr val="tx1"/>
                </a:solidFill>
                <a:latin typeface="Arial" pitchFamily="34" charset="0"/>
              </a:defRPr>
            </a:lvl5pPr>
            <a:lvl6pPr marL="1136650" indent="-215900">
              <a:spcBef>
                <a:spcPts val="500"/>
              </a:spcBef>
              <a:buClr>
                <a:schemeClr val="accent1"/>
              </a:buClr>
              <a:buFont typeface="Verdana" pitchFamily="34" charset="0"/>
              <a:buChar char="•"/>
              <a:defRPr sz="1400" baseline="0">
                <a:solidFill>
                  <a:schemeClr val="tx1"/>
                </a:solidFill>
              </a:defRPr>
            </a:lvl6pPr>
            <a:lvl7pPr marL="1343025" indent="-228600">
              <a:spcBef>
                <a:spcPts val="500"/>
              </a:spcBef>
              <a:buClr>
                <a:schemeClr val="tx1">
                  <a:lumMod val="60000"/>
                  <a:lumOff val="40000"/>
                </a:schemeClr>
              </a:buClr>
              <a:buFont typeface="Verdana" pitchFamily="34" charset="0"/>
              <a:buChar char="•"/>
              <a:defRPr sz="1400" baseline="0">
                <a:solidFill>
                  <a:schemeClr val="tx1"/>
                </a:solidFill>
              </a:defRPr>
            </a:lvl7pPr>
          </a:lstStyle>
          <a:p>
            <a:pPr marL="0" marR="0" lvl="0" indent="0" algn="l" defTabSz="914400" rtl="0" eaLnBrk="1" fontAlgn="auto" latinLnBrk="0" hangingPunct="1">
              <a:lnSpc>
                <a:spcPct val="100000"/>
              </a:lnSpc>
              <a:spcBef>
                <a:spcPts val="0"/>
              </a:spcBef>
              <a:spcAft>
                <a:spcPts val="0"/>
              </a:spcAft>
              <a:buClr>
                <a:schemeClr val="accent2"/>
              </a:buClr>
              <a:buSzPct val="110000"/>
              <a:buFont typeface="Arial" pitchFamily="34" charset="0"/>
              <a:buNone/>
              <a:tabLst/>
              <a:defRPr/>
            </a:pPr>
            <a:r>
              <a:rPr lang="en-US" noProof="0"/>
              <a:t>Click to add text or select icon to insert content.</a:t>
            </a:r>
          </a:p>
          <a:p>
            <a:pPr lvl="0"/>
            <a:endParaRPr lang="en-US" noProof="0"/>
          </a:p>
        </p:txBody>
      </p:sp>
    </p:spTree>
    <p:extLst>
      <p:ext uri="{BB962C8B-B14F-4D97-AF65-F5344CB8AC3E}">
        <p14:creationId xmlns:p14="http://schemas.microsoft.com/office/powerpoint/2010/main" val="351479667"/>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Laptop + editable scre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1ECE7-029C-9470-FB12-50E6EE95BB4D}"/>
              </a:ext>
            </a:extLst>
          </p:cNvPr>
          <p:cNvSpPr>
            <a:spLocks noGrp="1"/>
          </p:cNvSpPr>
          <p:nvPr>
            <p:ph type="title" hasCustomPrompt="1"/>
          </p:nvPr>
        </p:nvSpPr>
        <p:spPr/>
        <p:txBody>
          <a:bodyPr/>
          <a:lstStyle>
            <a:lvl1pPr>
              <a:defRPr/>
            </a:lvl1pPr>
          </a:lstStyle>
          <a:p>
            <a:r>
              <a:rPr lang="en-US" noProof="0"/>
              <a:t>Content slide with editable laptop screen – click to add title</a:t>
            </a:r>
          </a:p>
        </p:txBody>
      </p:sp>
      <p:sp>
        <p:nvSpPr>
          <p:cNvPr id="14" name="Content Placeholder 20">
            <a:extLst>
              <a:ext uri="{FF2B5EF4-FFF2-40B4-BE49-F238E27FC236}">
                <a16:creationId xmlns:a16="http://schemas.microsoft.com/office/drawing/2014/main" id="{27B262E3-C2DF-AD9E-2069-876FCA1C8464}"/>
              </a:ext>
            </a:extLst>
          </p:cNvPr>
          <p:cNvSpPr>
            <a:spLocks noGrp="1"/>
          </p:cNvSpPr>
          <p:nvPr>
            <p:ph sz="quarter" idx="19" hasCustomPrompt="1"/>
          </p:nvPr>
        </p:nvSpPr>
        <p:spPr>
          <a:xfrm>
            <a:off x="765737" y="1767176"/>
            <a:ext cx="4568263" cy="4325649"/>
          </a:xfrm>
          <a:prstGeom prst="rect">
            <a:avLst/>
          </a:prstGeom>
        </p:spPr>
        <p:txBody>
          <a:bodyPr lIns="0" tIns="0" rIns="0" bIns="0">
            <a:normAutofit/>
          </a:bodyPr>
          <a:lstStyle>
            <a:lvl1pPr marL="0" indent="0">
              <a:spcBef>
                <a:spcPts val="0"/>
              </a:spcBef>
              <a:buClr>
                <a:schemeClr val="accent2"/>
              </a:buClr>
              <a:buSzPct val="110000"/>
              <a:buFont typeface="Arial" pitchFamily="34" charset="0"/>
              <a:buNone/>
              <a:defRPr sz="2000">
                <a:solidFill>
                  <a:schemeClr val="tx1"/>
                </a:solidFill>
                <a:latin typeface="+mn-lt"/>
              </a:defRPr>
            </a:lvl1pPr>
            <a:lvl2pPr marL="263525" indent="-263525">
              <a:spcBef>
                <a:spcPts val="500"/>
              </a:spcBef>
              <a:buClrTx/>
              <a:buSzPct val="100000"/>
              <a:buFont typeface="Arial" pitchFamily="34" charset="0"/>
              <a:buChar char="•"/>
              <a:defRPr sz="2000" baseline="0">
                <a:solidFill>
                  <a:schemeClr val="tx1"/>
                </a:solidFill>
                <a:latin typeface="Arial" pitchFamily="34" charset="0"/>
              </a:defRPr>
            </a:lvl2pPr>
            <a:lvl3pPr marL="536575" indent="-273050">
              <a:spcBef>
                <a:spcPts val="500"/>
              </a:spcBef>
              <a:buClrTx/>
              <a:buSzPct val="100000"/>
              <a:buFont typeface="Calibri" panose="020F0502020204030204" pitchFamily="34" charset="0"/>
              <a:buChar char="–"/>
              <a:defRPr sz="1800">
                <a:solidFill>
                  <a:schemeClr val="tx1"/>
                </a:solidFill>
                <a:latin typeface="Arial" pitchFamily="34" charset="0"/>
              </a:defRPr>
            </a:lvl3pPr>
            <a:lvl4pPr marL="811213" indent="-279400">
              <a:spcBef>
                <a:spcPts val="500"/>
              </a:spcBef>
              <a:buClrTx/>
              <a:buSzPct val="100000"/>
              <a:buFont typeface="Wingdings" panose="05000000000000000000" pitchFamily="2" charset="2"/>
              <a:buChar char="§"/>
              <a:defRPr sz="1600">
                <a:solidFill>
                  <a:schemeClr val="tx1"/>
                </a:solidFill>
                <a:latin typeface="Arial" pitchFamily="34" charset="0"/>
              </a:defRPr>
            </a:lvl4pPr>
            <a:lvl5pPr marL="1074738" indent="-263525">
              <a:spcBef>
                <a:spcPts val="500"/>
              </a:spcBef>
              <a:buClrTx/>
              <a:buSzPct val="100000"/>
              <a:buFont typeface="Courier New" panose="02070309020205020404" pitchFamily="49" charset="0"/>
              <a:buChar char="o"/>
              <a:defRPr sz="1400">
                <a:solidFill>
                  <a:schemeClr val="tx1"/>
                </a:solidFill>
                <a:latin typeface="Arial" pitchFamily="34" charset="0"/>
              </a:defRPr>
            </a:lvl5pPr>
            <a:lvl6pPr marL="1136650" indent="-215900">
              <a:spcBef>
                <a:spcPts val="500"/>
              </a:spcBef>
              <a:buClr>
                <a:schemeClr val="accent1"/>
              </a:buClr>
              <a:buFont typeface="Verdana" pitchFamily="34" charset="0"/>
              <a:buChar char="•"/>
              <a:defRPr sz="1400" baseline="0">
                <a:solidFill>
                  <a:schemeClr val="tx1"/>
                </a:solidFill>
              </a:defRPr>
            </a:lvl6pPr>
            <a:lvl7pPr marL="1343025" indent="-228600">
              <a:spcBef>
                <a:spcPts val="500"/>
              </a:spcBef>
              <a:buClr>
                <a:schemeClr val="tx1">
                  <a:lumMod val="60000"/>
                  <a:lumOff val="40000"/>
                </a:schemeClr>
              </a:buClr>
              <a:buFont typeface="Verdana" pitchFamily="34" charset="0"/>
              <a:buChar char="•"/>
              <a:defRPr sz="1400" baseline="0">
                <a:solidFill>
                  <a:schemeClr val="tx1"/>
                </a:solidFill>
              </a:defRPr>
            </a:lvl7pPr>
          </a:lstStyle>
          <a:p>
            <a:pPr marL="0" marR="0" lvl="0" indent="0" algn="l" defTabSz="914400" rtl="0" eaLnBrk="1" fontAlgn="auto" latinLnBrk="0" hangingPunct="1">
              <a:lnSpc>
                <a:spcPct val="100000"/>
              </a:lnSpc>
              <a:spcBef>
                <a:spcPts val="0"/>
              </a:spcBef>
              <a:spcAft>
                <a:spcPts val="0"/>
              </a:spcAft>
              <a:buClr>
                <a:schemeClr val="accent2"/>
              </a:buClr>
              <a:buSzPct val="110000"/>
              <a:buFont typeface="Arial" pitchFamily="34" charset="0"/>
              <a:buNone/>
              <a:tabLst/>
              <a:defRPr/>
            </a:pPr>
            <a:r>
              <a:rPr lang="en-US" noProof="0"/>
              <a:t>Click to add text or select icon to insert content.</a:t>
            </a:r>
          </a:p>
          <a:p>
            <a:pPr lvl="0"/>
            <a:endParaRPr lang="en-US" noProof="0"/>
          </a:p>
        </p:txBody>
      </p:sp>
      <p:pic>
        <p:nvPicPr>
          <p:cNvPr id="4" name="Laptop" descr="Laptop">
            <a:extLst>
              <a:ext uri="{FF2B5EF4-FFF2-40B4-BE49-F238E27FC236}">
                <a16:creationId xmlns:a16="http://schemas.microsoft.com/office/drawing/2014/main" id="{2AADE652-AE35-AFBD-A1C4-B2BCED871AA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278171" y="1532674"/>
            <a:ext cx="6913829" cy="4413037"/>
          </a:xfrm>
          <a:prstGeom prst="rect">
            <a:avLst/>
          </a:prstGeom>
        </p:spPr>
      </p:pic>
      <p:sp>
        <p:nvSpPr>
          <p:cNvPr id="5" name="Picture Placeholder 2" descr="Photograph of information aligning with slide content, displayed on a computer screen.">
            <a:extLst>
              <a:ext uri="{FF2B5EF4-FFF2-40B4-BE49-F238E27FC236}">
                <a16:creationId xmlns:a16="http://schemas.microsoft.com/office/drawing/2014/main" id="{91948F71-FA03-3475-4DF8-8A1530870041}"/>
              </a:ext>
              <a:ext uri="{C183D7F6-B498-43B3-948B-1728B52AA6E4}">
                <adec:decorative xmlns:adec="http://schemas.microsoft.com/office/drawing/2017/decorative" val="0"/>
              </a:ext>
            </a:extLst>
          </p:cNvPr>
          <p:cNvSpPr>
            <a:spLocks noGrp="1"/>
          </p:cNvSpPr>
          <p:nvPr>
            <p:ph type="pic" sz="quarter" idx="24"/>
          </p:nvPr>
        </p:nvSpPr>
        <p:spPr>
          <a:xfrm>
            <a:off x="6629400" y="1767176"/>
            <a:ext cx="5562600" cy="3607904"/>
          </a:xfrm>
          <a:prstGeom prst="rect">
            <a:avLst/>
          </a:prstGeom>
          <a:noFill/>
        </p:spPr>
        <p:txBody>
          <a:bodyPr lIns="91440" tIns="91440" rIns="91440" bIns="91440" anchor="t" anchorCtr="0">
            <a:normAutofit/>
          </a:bodyPr>
          <a:lstStyle>
            <a:lvl1pPr marL="0" indent="0" algn="l">
              <a:buNone/>
              <a:defRPr sz="2000"/>
            </a:lvl1pPr>
          </a:lstStyle>
          <a:p>
            <a:r>
              <a:rPr lang="en-US" noProof="0"/>
              <a:t>Click icon to add picture</a:t>
            </a:r>
          </a:p>
        </p:txBody>
      </p:sp>
      <p:sp>
        <p:nvSpPr>
          <p:cNvPr id="3" name="Footer Placeholder 2">
            <a:extLst>
              <a:ext uri="{FF2B5EF4-FFF2-40B4-BE49-F238E27FC236}">
                <a16:creationId xmlns:a16="http://schemas.microsoft.com/office/drawing/2014/main" id="{6E47998D-D816-211C-2B52-20DC56458634}"/>
              </a:ext>
              <a:ext uri="{C183D7F6-B498-43B3-948B-1728B52AA6E4}">
                <adec:decorative xmlns:adec="http://schemas.microsoft.com/office/drawing/2017/decorative" val="0"/>
              </a:ext>
            </a:extLst>
          </p:cNvPr>
          <p:cNvSpPr>
            <a:spLocks noGrp="1"/>
          </p:cNvSpPr>
          <p:nvPr userDrawn="1">
            <p:ph type="ftr" sz="quarter" idx="23"/>
          </p:nvPr>
        </p:nvSpPr>
        <p:spPr/>
        <p:txBody>
          <a:bodyPr/>
          <a:lstStyle/>
          <a:p>
            <a:endParaRPr lang="en-US" noProof="0"/>
          </a:p>
        </p:txBody>
      </p:sp>
      <p:sp>
        <p:nvSpPr>
          <p:cNvPr id="9" name="Slide Number Placeholder 8">
            <a:extLst>
              <a:ext uri="{FF2B5EF4-FFF2-40B4-BE49-F238E27FC236}">
                <a16:creationId xmlns:a16="http://schemas.microsoft.com/office/drawing/2014/main" id="{53447895-D093-DE49-C329-17565F7FABBB}"/>
              </a:ext>
            </a:extLst>
          </p:cNvPr>
          <p:cNvSpPr>
            <a:spLocks noGrp="1"/>
          </p:cNvSpPr>
          <p:nvPr userDrawn="1">
            <p:ph type="sldNum" sz="quarter" idx="22"/>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1637006035"/>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ablet + editable scre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1ECE7-029C-9470-FB12-50E6EE95BB4D}"/>
              </a:ext>
            </a:extLst>
          </p:cNvPr>
          <p:cNvSpPr>
            <a:spLocks noGrp="1"/>
          </p:cNvSpPr>
          <p:nvPr>
            <p:ph type="title" hasCustomPrompt="1"/>
          </p:nvPr>
        </p:nvSpPr>
        <p:spPr>
          <a:noFill/>
        </p:spPr>
        <p:txBody>
          <a:bodyPr/>
          <a:lstStyle>
            <a:lvl1pPr>
              <a:defRPr/>
            </a:lvl1pPr>
          </a:lstStyle>
          <a:p>
            <a:r>
              <a:rPr lang="en-US" noProof="0"/>
              <a:t>Content slide with editable tablet screen – click to add title</a:t>
            </a:r>
          </a:p>
        </p:txBody>
      </p:sp>
      <p:pic>
        <p:nvPicPr>
          <p:cNvPr id="4" name="Picture 3" descr="Tablet with blank screen.">
            <a:extLst>
              <a:ext uri="{FF2B5EF4-FFF2-40B4-BE49-F238E27FC236}">
                <a16:creationId xmlns:a16="http://schemas.microsoft.com/office/drawing/2014/main" id="{CD542B68-861B-4C30-90C5-5016FA31094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444053" y="1578394"/>
            <a:ext cx="4075070" cy="4642813"/>
          </a:xfrm>
          <a:prstGeom prst="rect">
            <a:avLst/>
          </a:prstGeom>
        </p:spPr>
      </p:pic>
      <p:sp>
        <p:nvSpPr>
          <p:cNvPr id="11" name="Picture Placeholder 2" descr="Placeholder to add picture of information aligning with slide content, displayed on a tablet screen.">
            <a:extLst>
              <a:ext uri="{FF2B5EF4-FFF2-40B4-BE49-F238E27FC236}">
                <a16:creationId xmlns:a16="http://schemas.microsoft.com/office/drawing/2014/main" id="{08B77F00-A11D-0CF2-7AE7-A86D95DA19EA}"/>
              </a:ext>
              <a:ext uri="{C183D7F6-B498-43B3-948B-1728B52AA6E4}">
                <adec:decorative xmlns:adec="http://schemas.microsoft.com/office/drawing/2017/decorative" val="0"/>
              </a:ext>
            </a:extLst>
          </p:cNvPr>
          <p:cNvSpPr>
            <a:spLocks noGrp="1"/>
          </p:cNvSpPr>
          <p:nvPr>
            <p:ph type="pic" sz="quarter" idx="18"/>
          </p:nvPr>
        </p:nvSpPr>
        <p:spPr>
          <a:xfrm>
            <a:off x="7022592" y="1920240"/>
            <a:ext cx="2907792" cy="3749040"/>
          </a:xfrm>
          <a:prstGeom prst="rect">
            <a:avLst/>
          </a:prstGeom>
          <a:noFill/>
          <a:ln>
            <a:noFill/>
          </a:ln>
        </p:spPr>
        <p:txBody>
          <a:bodyPr lIns="91440" tIns="91440" rIns="91440" bIns="91440" anchor="t" anchorCtr="0"/>
          <a:lstStyle>
            <a:lvl1pPr marL="0" indent="0" algn="ctr">
              <a:buNone/>
              <a:defRPr sz="2000"/>
            </a:lvl1pPr>
          </a:lstStyle>
          <a:p>
            <a:r>
              <a:rPr lang="en-US" noProof="0"/>
              <a:t>Click icon to add picture</a:t>
            </a:r>
          </a:p>
        </p:txBody>
      </p:sp>
      <p:sp>
        <p:nvSpPr>
          <p:cNvPr id="3" name="Footer Placeholder 2">
            <a:extLst>
              <a:ext uri="{FF2B5EF4-FFF2-40B4-BE49-F238E27FC236}">
                <a16:creationId xmlns:a16="http://schemas.microsoft.com/office/drawing/2014/main" id="{551FF1A3-1160-C4C4-A626-206C16181D21}"/>
              </a:ext>
              <a:ext uri="{C183D7F6-B498-43B3-948B-1728B52AA6E4}">
                <adec:decorative xmlns:adec="http://schemas.microsoft.com/office/drawing/2017/decorative" val="1"/>
              </a:ext>
            </a:extLst>
          </p:cNvPr>
          <p:cNvSpPr>
            <a:spLocks noGrp="1"/>
          </p:cNvSpPr>
          <p:nvPr userDrawn="1">
            <p:ph type="ftr" sz="quarter" idx="23"/>
          </p:nvPr>
        </p:nvSpPr>
        <p:spPr/>
        <p:txBody>
          <a:bodyPr/>
          <a:lstStyle/>
          <a:p>
            <a:endParaRPr lang="en-US" noProof="0"/>
          </a:p>
        </p:txBody>
      </p:sp>
      <p:sp>
        <p:nvSpPr>
          <p:cNvPr id="9" name="Slide Number Placeholder 8">
            <a:extLst>
              <a:ext uri="{FF2B5EF4-FFF2-40B4-BE49-F238E27FC236}">
                <a16:creationId xmlns:a16="http://schemas.microsoft.com/office/drawing/2014/main" id="{9E659B3B-343D-4046-633E-2244C47D9ED4}"/>
              </a:ext>
              <a:ext uri="{C183D7F6-B498-43B3-948B-1728B52AA6E4}">
                <adec:decorative xmlns:adec="http://schemas.microsoft.com/office/drawing/2017/decorative" val="1"/>
              </a:ext>
            </a:extLst>
          </p:cNvPr>
          <p:cNvSpPr>
            <a:spLocks noGrp="1"/>
          </p:cNvSpPr>
          <p:nvPr userDrawn="1">
            <p:ph type="sldNum" sz="quarter" idx="22"/>
          </p:nvPr>
        </p:nvSpPr>
        <p:spPr/>
        <p:txBody>
          <a:bodyPr/>
          <a:lstStyle/>
          <a:p>
            <a:fld id="{525A3C56-E491-49B2-93F3-63532DF516BC}" type="slidenum">
              <a:rPr lang="en-US" noProof="0" smtClean="0"/>
              <a:pPr/>
              <a:t>‹#›</a:t>
            </a:fld>
            <a:endParaRPr lang="en-US" noProof="0"/>
          </a:p>
        </p:txBody>
      </p:sp>
      <p:sp>
        <p:nvSpPr>
          <p:cNvPr id="5" name="Content Placeholder 20">
            <a:extLst>
              <a:ext uri="{FF2B5EF4-FFF2-40B4-BE49-F238E27FC236}">
                <a16:creationId xmlns:a16="http://schemas.microsoft.com/office/drawing/2014/main" id="{5E6282E1-2EC2-E37A-5839-3290768DE8BE}"/>
              </a:ext>
            </a:extLst>
          </p:cNvPr>
          <p:cNvSpPr>
            <a:spLocks noGrp="1"/>
          </p:cNvSpPr>
          <p:nvPr>
            <p:ph sz="quarter" idx="19" hasCustomPrompt="1"/>
          </p:nvPr>
        </p:nvSpPr>
        <p:spPr>
          <a:xfrm>
            <a:off x="765737" y="1767176"/>
            <a:ext cx="4568263" cy="4325649"/>
          </a:xfrm>
          <a:prstGeom prst="rect">
            <a:avLst/>
          </a:prstGeom>
        </p:spPr>
        <p:txBody>
          <a:bodyPr lIns="0" tIns="0" rIns="0" bIns="0">
            <a:normAutofit/>
          </a:bodyPr>
          <a:lstStyle>
            <a:lvl1pPr marL="0" indent="0">
              <a:spcBef>
                <a:spcPts val="0"/>
              </a:spcBef>
              <a:buClr>
                <a:schemeClr val="accent2"/>
              </a:buClr>
              <a:buSzPct val="110000"/>
              <a:buFont typeface="Arial" pitchFamily="34" charset="0"/>
              <a:buNone/>
              <a:defRPr sz="2000">
                <a:solidFill>
                  <a:schemeClr val="tx1"/>
                </a:solidFill>
                <a:latin typeface="+mn-lt"/>
              </a:defRPr>
            </a:lvl1pPr>
            <a:lvl2pPr marL="263525" indent="-263525">
              <a:spcBef>
                <a:spcPts val="500"/>
              </a:spcBef>
              <a:buClrTx/>
              <a:buSzPct val="100000"/>
              <a:buFont typeface="Arial" pitchFamily="34" charset="0"/>
              <a:buChar char="•"/>
              <a:defRPr sz="2000" baseline="0">
                <a:solidFill>
                  <a:schemeClr val="tx1"/>
                </a:solidFill>
                <a:latin typeface="Arial" pitchFamily="34" charset="0"/>
              </a:defRPr>
            </a:lvl2pPr>
            <a:lvl3pPr marL="536575" indent="-273050">
              <a:spcBef>
                <a:spcPts val="500"/>
              </a:spcBef>
              <a:buClrTx/>
              <a:buSzPct val="100000"/>
              <a:buFont typeface="Calibri" panose="020F0502020204030204" pitchFamily="34" charset="0"/>
              <a:buChar char="–"/>
              <a:defRPr sz="1800">
                <a:solidFill>
                  <a:schemeClr val="tx1"/>
                </a:solidFill>
                <a:latin typeface="Arial" pitchFamily="34" charset="0"/>
              </a:defRPr>
            </a:lvl3pPr>
            <a:lvl4pPr marL="811213" indent="-279400">
              <a:spcBef>
                <a:spcPts val="500"/>
              </a:spcBef>
              <a:buClrTx/>
              <a:buSzPct val="100000"/>
              <a:buFont typeface="Wingdings" panose="05000000000000000000" pitchFamily="2" charset="2"/>
              <a:buChar char="§"/>
              <a:defRPr sz="1600">
                <a:solidFill>
                  <a:schemeClr val="tx1"/>
                </a:solidFill>
                <a:latin typeface="Arial" pitchFamily="34" charset="0"/>
              </a:defRPr>
            </a:lvl4pPr>
            <a:lvl5pPr marL="1074738" indent="-263525">
              <a:spcBef>
                <a:spcPts val="500"/>
              </a:spcBef>
              <a:buClrTx/>
              <a:buSzPct val="100000"/>
              <a:buFont typeface="Courier New" panose="02070309020205020404" pitchFamily="49" charset="0"/>
              <a:buChar char="o"/>
              <a:defRPr sz="1400">
                <a:solidFill>
                  <a:schemeClr val="tx1"/>
                </a:solidFill>
                <a:latin typeface="Arial" pitchFamily="34" charset="0"/>
              </a:defRPr>
            </a:lvl5pPr>
            <a:lvl6pPr marL="1136650" indent="-215900">
              <a:spcBef>
                <a:spcPts val="500"/>
              </a:spcBef>
              <a:buClr>
                <a:schemeClr val="accent1"/>
              </a:buClr>
              <a:buFont typeface="Verdana" pitchFamily="34" charset="0"/>
              <a:buChar char="•"/>
              <a:defRPr sz="1400" baseline="0">
                <a:solidFill>
                  <a:schemeClr val="tx1"/>
                </a:solidFill>
              </a:defRPr>
            </a:lvl6pPr>
            <a:lvl7pPr marL="1343025" indent="-228600">
              <a:spcBef>
                <a:spcPts val="500"/>
              </a:spcBef>
              <a:buClr>
                <a:schemeClr val="tx1">
                  <a:lumMod val="60000"/>
                  <a:lumOff val="40000"/>
                </a:schemeClr>
              </a:buClr>
              <a:buFont typeface="Verdana" pitchFamily="34" charset="0"/>
              <a:buChar char="•"/>
              <a:defRPr sz="1400" baseline="0">
                <a:solidFill>
                  <a:schemeClr val="tx1"/>
                </a:solidFill>
              </a:defRPr>
            </a:lvl7pPr>
          </a:lstStyle>
          <a:p>
            <a:pPr marL="0" marR="0" lvl="0" indent="0" algn="l" defTabSz="914400" rtl="0" eaLnBrk="1" fontAlgn="auto" latinLnBrk="0" hangingPunct="1">
              <a:lnSpc>
                <a:spcPct val="100000"/>
              </a:lnSpc>
              <a:spcBef>
                <a:spcPts val="0"/>
              </a:spcBef>
              <a:spcAft>
                <a:spcPts val="0"/>
              </a:spcAft>
              <a:buClr>
                <a:schemeClr val="accent2"/>
              </a:buClr>
              <a:buSzPct val="110000"/>
              <a:buFont typeface="Arial" pitchFamily="34" charset="0"/>
              <a:buNone/>
              <a:tabLst/>
              <a:defRPr/>
            </a:pPr>
            <a:r>
              <a:rPr lang="en-US" noProof="0"/>
              <a:t>Click to add text or select icon to insert content.</a:t>
            </a:r>
          </a:p>
          <a:p>
            <a:pPr lvl="0"/>
            <a:endParaRPr lang="en-US" noProof="0"/>
          </a:p>
        </p:txBody>
      </p:sp>
    </p:spTree>
    <p:extLst>
      <p:ext uri="{BB962C8B-B14F-4D97-AF65-F5344CB8AC3E}">
        <p14:creationId xmlns:p14="http://schemas.microsoft.com/office/powerpoint/2010/main" val="2571257292"/>
      </p:ext>
    </p:extLst>
  </p:cSld>
  <p:clrMapOvr>
    <a:masterClrMapping/>
  </p:clrMapOvr>
  <p:transition/>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Mobile + editable scre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1ECE7-029C-9470-FB12-50E6EE95BB4D}"/>
              </a:ext>
            </a:extLst>
          </p:cNvPr>
          <p:cNvSpPr>
            <a:spLocks noGrp="1"/>
          </p:cNvSpPr>
          <p:nvPr>
            <p:ph type="title" hasCustomPrompt="1"/>
          </p:nvPr>
        </p:nvSpPr>
        <p:spPr/>
        <p:txBody>
          <a:bodyPr/>
          <a:lstStyle>
            <a:lvl1pPr>
              <a:defRPr/>
            </a:lvl1pPr>
          </a:lstStyle>
          <a:p>
            <a:r>
              <a:rPr lang="en-US" noProof="0"/>
              <a:t>Content slide with editable mobile phone screen – click to add title</a:t>
            </a:r>
          </a:p>
        </p:txBody>
      </p:sp>
      <p:pic>
        <p:nvPicPr>
          <p:cNvPr id="4" name="Picture 3">
            <a:extLst>
              <a:ext uri="{FF2B5EF4-FFF2-40B4-BE49-F238E27FC236}">
                <a16:creationId xmlns:a16="http://schemas.microsoft.com/office/drawing/2014/main" id="{4C0811E1-3F8E-2C46-3C75-8CFD0806D4F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370657" y="1532674"/>
            <a:ext cx="2797893" cy="4727592"/>
          </a:xfrm>
          <a:prstGeom prst="rect">
            <a:avLst/>
          </a:prstGeom>
        </p:spPr>
      </p:pic>
      <p:sp>
        <p:nvSpPr>
          <p:cNvPr id="3" name="Footer Placeholder 2">
            <a:extLst>
              <a:ext uri="{FF2B5EF4-FFF2-40B4-BE49-F238E27FC236}">
                <a16:creationId xmlns:a16="http://schemas.microsoft.com/office/drawing/2014/main" id="{4DC01B46-EE15-3169-76FA-5E007386196A}"/>
              </a:ext>
              <a:ext uri="{C183D7F6-B498-43B3-948B-1728B52AA6E4}">
                <adec:decorative xmlns:adec="http://schemas.microsoft.com/office/drawing/2017/decorative" val="1"/>
              </a:ext>
            </a:extLst>
          </p:cNvPr>
          <p:cNvSpPr>
            <a:spLocks noGrp="1"/>
          </p:cNvSpPr>
          <p:nvPr userDrawn="1">
            <p:ph type="ftr" sz="quarter" idx="23"/>
          </p:nvPr>
        </p:nvSpPr>
        <p:spPr/>
        <p:txBody>
          <a:bodyPr/>
          <a:lstStyle/>
          <a:p>
            <a:endParaRPr lang="en-US" noProof="0"/>
          </a:p>
        </p:txBody>
      </p:sp>
      <p:sp>
        <p:nvSpPr>
          <p:cNvPr id="9" name="Slide Number Placeholder 8">
            <a:extLst>
              <a:ext uri="{FF2B5EF4-FFF2-40B4-BE49-F238E27FC236}">
                <a16:creationId xmlns:a16="http://schemas.microsoft.com/office/drawing/2014/main" id="{230ED152-8F64-205C-DD05-E8E32791A0E3}"/>
              </a:ext>
              <a:ext uri="{C183D7F6-B498-43B3-948B-1728B52AA6E4}">
                <adec:decorative xmlns:adec="http://schemas.microsoft.com/office/drawing/2017/decorative" val="1"/>
              </a:ext>
            </a:extLst>
          </p:cNvPr>
          <p:cNvSpPr>
            <a:spLocks noGrp="1"/>
          </p:cNvSpPr>
          <p:nvPr userDrawn="1">
            <p:ph type="sldNum" sz="quarter" idx="22"/>
          </p:nvPr>
        </p:nvSpPr>
        <p:spPr/>
        <p:txBody>
          <a:bodyPr/>
          <a:lstStyle/>
          <a:p>
            <a:fld id="{525A3C56-E491-49B2-93F3-63532DF516BC}" type="slidenum">
              <a:rPr lang="en-US" noProof="0" smtClean="0"/>
              <a:pPr/>
              <a:t>‹#›</a:t>
            </a:fld>
            <a:endParaRPr lang="en-US" noProof="0"/>
          </a:p>
        </p:txBody>
      </p:sp>
      <p:sp>
        <p:nvSpPr>
          <p:cNvPr id="7" name="Picture Placeholder 6">
            <a:extLst>
              <a:ext uri="{FF2B5EF4-FFF2-40B4-BE49-F238E27FC236}">
                <a16:creationId xmlns:a16="http://schemas.microsoft.com/office/drawing/2014/main" id="{7AAACC6F-A2B2-201C-1143-00C234082089}"/>
              </a:ext>
            </a:extLst>
          </p:cNvPr>
          <p:cNvSpPr>
            <a:spLocks noGrp="1"/>
          </p:cNvSpPr>
          <p:nvPr>
            <p:ph type="pic" sz="quarter" idx="24"/>
          </p:nvPr>
        </p:nvSpPr>
        <p:spPr>
          <a:xfrm>
            <a:off x="7772400" y="1911096"/>
            <a:ext cx="1993392" cy="3803904"/>
          </a:xfrm>
        </p:spPr>
        <p:txBody>
          <a:bodyPr lIns="91440" tIns="91440" rIns="91440" bIns="91440"/>
          <a:lstStyle>
            <a:lvl1pPr>
              <a:defRPr sz="2000"/>
            </a:lvl1pPr>
          </a:lstStyle>
          <a:p>
            <a:r>
              <a:rPr lang="en-US" noProof="0"/>
              <a:t>Click icon to add picture</a:t>
            </a:r>
          </a:p>
        </p:txBody>
      </p:sp>
      <p:sp>
        <p:nvSpPr>
          <p:cNvPr id="5" name="Content Placeholder 20">
            <a:extLst>
              <a:ext uri="{FF2B5EF4-FFF2-40B4-BE49-F238E27FC236}">
                <a16:creationId xmlns:a16="http://schemas.microsoft.com/office/drawing/2014/main" id="{B92E25EB-FFDE-E9E0-7CEA-6BF2B9F0A6DF}"/>
              </a:ext>
            </a:extLst>
          </p:cNvPr>
          <p:cNvSpPr>
            <a:spLocks noGrp="1"/>
          </p:cNvSpPr>
          <p:nvPr>
            <p:ph sz="quarter" idx="19" hasCustomPrompt="1"/>
          </p:nvPr>
        </p:nvSpPr>
        <p:spPr>
          <a:xfrm>
            <a:off x="765737" y="1767176"/>
            <a:ext cx="4568263" cy="4325649"/>
          </a:xfrm>
          <a:prstGeom prst="rect">
            <a:avLst/>
          </a:prstGeom>
        </p:spPr>
        <p:txBody>
          <a:bodyPr lIns="0" tIns="0" rIns="0" bIns="0">
            <a:normAutofit/>
          </a:bodyPr>
          <a:lstStyle>
            <a:lvl1pPr marL="0" indent="0">
              <a:spcBef>
                <a:spcPts val="0"/>
              </a:spcBef>
              <a:buClr>
                <a:schemeClr val="accent2"/>
              </a:buClr>
              <a:buSzPct val="110000"/>
              <a:buFont typeface="Arial" pitchFamily="34" charset="0"/>
              <a:buNone/>
              <a:defRPr sz="2000">
                <a:solidFill>
                  <a:schemeClr val="tx1"/>
                </a:solidFill>
                <a:latin typeface="+mn-lt"/>
              </a:defRPr>
            </a:lvl1pPr>
            <a:lvl2pPr marL="263525" indent="-263525">
              <a:spcBef>
                <a:spcPts val="500"/>
              </a:spcBef>
              <a:buClrTx/>
              <a:buSzPct val="100000"/>
              <a:buFont typeface="Arial" pitchFamily="34" charset="0"/>
              <a:buChar char="•"/>
              <a:defRPr sz="2000" baseline="0">
                <a:solidFill>
                  <a:schemeClr val="tx1"/>
                </a:solidFill>
                <a:latin typeface="Arial" pitchFamily="34" charset="0"/>
              </a:defRPr>
            </a:lvl2pPr>
            <a:lvl3pPr marL="536575" indent="-273050">
              <a:spcBef>
                <a:spcPts val="500"/>
              </a:spcBef>
              <a:buClrTx/>
              <a:buSzPct val="100000"/>
              <a:buFont typeface="Calibri" panose="020F0502020204030204" pitchFamily="34" charset="0"/>
              <a:buChar char="–"/>
              <a:defRPr sz="1800">
                <a:solidFill>
                  <a:schemeClr val="tx1"/>
                </a:solidFill>
                <a:latin typeface="Arial" pitchFamily="34" charset="0"/>
              </a:defRPr>
            </a:lvl3pPr>
            <a:lvl4pPr marL="811213" indent="-279400">
              <a:spcBef>
                <a:spcPts val="500"/>
              </a:spcBef>
              <a:buClrTx/>
              <a:buSzPct val="100000"/>
              <a:buFont typeface="Wingdings" panose="05000000000000000000" pitchFamily="2" charset="2"/>
              <a:buChar char="§"/>
              <a:defRPr sz="1600">
                <a:solidFill>
                  <a:schemeClr val="tx1"/>
                </a:solidFill>
                <a:latin typeface="Arial" pitchFamily="34" charset="0"/>
              </a:defRPr>
            </a:lvl4pPr>
            <a:lvl5pPr marL="1074738" indent="-263525">
              <a:spcBef>
                <a:spcPts val="500"/>
              </a:spcBef>
              <a:buClrTx/>
              <a:buSzPct val="100000"/>
              <a:buFont typeface="Courier New" panose="02070309020205020404" pitchFamily="49" charset="0"/>
              <a:buChar char="o"/>
              <a:defRPr sz="1400">
                <a:solidFill>
                  <a:schemeClr val="tx1"/>
                </a:solidFill>
                <a:latin typeface="Arial" pitchFamily="34" charset="0"/>
              </a:defRPr>
            </a:lvl5pPr>
            <a:lvl6pPr marL="1136650" indent="-215900">
              <a:spcBef>
                <a:spcPts val="500"/>
              </a:spcBef>
              <a:buClr>
                <a:schemeClr val="accent1"/>
              </a:buClr>
              <a:buFont typeface="Verdana" pitchFamily="34" charset="0"/>
              <a:buChar char="•"/>
              <a:defRPr sz="1400" baseline="0">
                <a:solidFill>
                  <a:schemeClr val="tx1"/>
                </a:solidFill>
              </a:defRPr>
            </a:lvl6pPr>
            <a:lvl7pPr marL="1343025" indent="-228600">
              <a:spcBef>
                <a:spcPts val="500"/>
              </a:spcBef>
              <a:buClr>
                <a:schemeClr val="tx1">
                  <a:lumMod val="60000"/>
                  <a:lumOff val="40000"/>
                </a:schemeClr>
              </a:buClr>
              <a:buFont typeface="Verdana" pitchFamily="34" charset="0"/>
              <a:buChar char="•"/>
              <a:defRPr sz="1400" baseline="0">
                <a:solidFill>
                  <a:schemeClr val="tx1"/>
                </a:solidFill>
              </a:defRPr>
            </a:lvl7pPr>
          </a:lstStyle>
          <a:p>
            <a:pPr marL="0" marR="0" lvl="0" indent="0" algn="l" defTabSz="914400" rtl="0" eaLnBrk="1" fontAlgn="auto" latinLnBrk="0" hangingPunct="1">
              <a:lnSpc>
                <a:spcPct val="100000"/>
              </a:lnSpc>
              <a:spcBef>
                <a:spcPts val="0"/>
              </a:spcBef>
              <a:spcAft>
                <a:spcPts val="0"/>
              </a:spcAft>
              <a:buClr>
                <a:schemeClr val="accent2"/>
              </a:buClr>
              <a:buSzPct val="110000"/>
              <a:buFont typeface="Arial" pitchFamily="34" charset="0"/>
              <a:buNone/>
              <a:tabLst/>
              <a:defRPr/>
            </a:pPr>
            <a:r>
              <a:rPr lang="en-US" noProof="0"/>
              <a:t>Click to add text or select icon to insert content.</a:t>
            </a:r>
          </a:p>
          <a:p>
            <a:pPr lvl="0"/>
            <a:endParaRPr lang="en-US" noProof="0"/>
          </a:p>
        </p:txBody>
      </p:sp>
    </p:spTree>
    <p:extLst>
      <p:ext uri="{BB962C8B-B14F-4D97-AF65-F5344CB8AC3E}">
        <p14:creationId xmlns:p14="http://schemas.microsoft.com/office/powerpoint/2010/main" val="2816947622"/>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sli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794BB4-8070-CB70-06F6-0F69C001300A}"/>
              </a:ext>
            </a:extLst>
          </p:cNvPr>
          <p:cNvSpPr>
            <a:spLocks noGrp="1"/>
          </p:cNvSpPr>
          <p:nvPr>
            <p:ph type="title" hasCustomPrompt="1"/>
          </p:nvPr>
        </p:nvSpPr>
        <p:spPr/>
        <p:txBody>
          <a:bodyPr/>
          <a:lstStyle/>
          <a:p>
            <a:r>
              <a:rPr lang="en-US"/>
              <a:t>Title only slide – click to add title</a:t>
            </a:r>
          </a:p>
        </p:txBody>
      </p:sp>
      <p:sp>
        <p:nvSpPr>
          <p:cNvPr id="2" name="Footer Placeholder 1">
            <a:extLst>
              <a:ext uri="{FF2B5EF4-FFF2-40B4-BE49-F238E27FC236}">
                <a16:creationId xmlns:a16="http://schemas.microsoft.com/office/drawing/2014/main" id="{F2C87742-AE32-5B9D-5FE2-AFB515A3B860}"/>
              </a:ext>
            </a:extLst>
          </p:cNvPr>
          <p:cNvSpPr>
            <a:spLocks noGrp="1"/>
          </p:cNvSpPr>
          <p:nvPr>
            <p:ph type="ftr" sz="quarter" idx="13"/>
          </p:nvPr>
        </p:nvSpPr>
        <p:spPr>
          <a:xfrm>
            <a:off x="4038600" y="6965950"/>
            <a:ext cx="4114800" cy="137160"/>
          </a:xfrm>
        </p:spPr>
        <p:txBody>
          <a:bodyPr/>
          <a:lstStyle/>
          <a:p>
            <a:endParaRPr lang="en-US" noProof="0"/>
          </a:p>
        </p:txBody>
      </p:sp>
      <p:sp>
        <p:nvSpPr>
          <p:cNvPr id="7" name="Slide Number Placeholder 6">
            <a:extLst>
              <a:ext uri="{FF2B5EF4-FFF2-40B4-BE49-F238E27FC236}">
                <a16:creationId xmlns:a16="http://schemas.microsoft.com/office/drawing/2014/main" id="{0CD77F76-3BCB-7CAC-C7D7-E0AAD9A90688}"/>
              </a:ext>
            </a:extLst>
          </p:cNvPr>
          <p:cNvSpPr>
            <a:spLocks noGrp="1"/>
          </p:cNvSpPr>
          <p:nvPr>
            <p:ph type="sldNum" sz="quarter" idx="12"/>
          </p:nvPr>
        </p:nvSpPr>
        <p:spPr>
          <a:xfrm>
            <a:off x="11163034" y="6965950"/>
            <a:ext cx="261660" cy="137160"/>
          </a:xfrm>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1140486627"/>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Read Only 3">
    <p:bg>
      <p:bgPr>
        <a:solidFill>
          <a:schemeClr val="tx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539E471-216A-F16D-9EED-678F84B8F90D}"/>
              </a:ext>
              <a:ext uri="{C183D7F6-B498-43B3-948B-1728B52AA6E4}">
                <adec:decorative xmlns:adec="http://schemas.microsoft.com/office/drawing/2017/decorative" val="1"/>
              </a:ext>
            </a:extLst>
          </p:cNvPr>
          <p:cNvSpPr>
            <a:spLocks noGrp="1"/>
          </p:cNvSpPr>
          <p:nvPr>
            <p:ph type="ftr" sz="quarter" idx="13"/>
          </p:nvPr>
        </p:nvSpPr>
        <p:spPr/>
        <p:txBody>
          <a:bodyPr/>
          <a:lstStyle/>
          <a:p>
            <a:endParaRPr lang="en-US" noProof="0"/>
          </a:p>
        </p:txBody>
      </p:sp>
      <p:sp>
        <p:nvSpPr>
          <p:cNvPr id="8" name="Slide Number Placeholder 7">
            <a:extLst>
              <a:ext uri="{FF2B5EF4-FFF2-40B4-BE49-F238E27FC236}">
                <a16:creationId xmlns:a16="http://schemas.microsoft.com/office/drawing/2014/main" id="{F005B678-1769-99EA-ECF6-E729115A540D}"/>
              </a:ext>
              <a:ext uri="{C183D7F6-B498-43B3-948B-1728B52AA6E4}">
                <adec:decorative xmlns:adec="http://schemas.microsoft.com/office/drawing/2017/decorative" val="1"/>
              </a:ext>
            </a:extLst>
          </p:cNvPr>
          <p:cNvSpPr>
            <a:spLocks noGrp="1"/>
          </p:cNvSpPr>
          <p:nvPr>
            <p:ph type="sldNum" sz="quarter" idx="12"/>
          </p:nvPr>
        </p:nvSpPr>
        <p:spPr/>
        <p:txBody>
          <a:bodyPr/>
          <a:lstStyle/>
          <a:p>
            <a:fld id="{525A3C56-E491-49B2-93F3-63532DF516BC}" type="slidenum">
              <a:rPr lang="en-US" noProof="0" smtClean="0"/>
              <a:pPr/>
              <a:t>‹#›</a:t>
            </a:fld>
            <a:endParaRPr lang="en-US" noProof="0"/>
          </a:p>
        </p:txBody>
      </p:sp>
      <p:sp>
        <p:nvSpPr>
          <p:cNvPr id="4" name="TextBox 3">
            <a:extLst>
              <a:ext uri="{FF2B5EF4-FFF2-40B4-BE49-F238E27FC236}">
                <a16:creationId xmlns:a16="http://schemas.microsoft.com/office/drawing/2014/main" id="{BCED8B9F-977E-4292-9524-3F0A97972769}"/>
              </a:ext>
            </a:extLst>
          </p:cNvPr>
          <p:cNvSpPr txBox="1"/>
          <p:nvPr userDrawn="1"/>
        </p:nvSpPr>
        <p:spPr>
          <a:xfrm>
            <a:off x="0" y="0"/>
            <a:ext cx="12192000" cy="6858000"/>
          </a:xfrm>
          <a:prstGeom prst="rect">
            <a:avLst/>
          </a:prstGeom>
          <a:solidFill>
            <a:srgbClr val="333333"/>
          </a:solidFill>
        </p:spPr>
        <p:txBody>
          <a:bodyPr vert="horz" wrap="square" lIns="0" tIns="0" rIns="0" bIns="0" rtlCol="0" anchor="ctr" anchorCtr="0">
            <a:normAutofit/>
          </a:bodyPr>
          <a:lstStyle/>
          <a:p>
            <a:pPr algn="ctr"/>
            <a:r>
              <a:rPr lang="en-US" sz="16600" noProof="0">
                <a:solidFill>
                  <a:schemeClr val="bg1"/>
                </a:solidFill>
              </a:rPr>
              <a:t>CV &amp; team layouts</a:t>
            </a:r>
            <a:endParaRPr lang="en-US" sz="16600">
              <a:solidFill>
                <a:schemeClr val="bg1"/>
              </a:solidFill>
            </a:endParaRPr>
          </a:p>
        </p:txBody>
      </p:sp>
    </p:spTree>
    <p:extLst>
      <p:ext uri="{BB962C8B-B14F-4D97-AF65-F5344CB8AC3E}">
        <p14:creationId xmlns:p14="http://schemas.microsoft.com/office/powerpoint/2010/main" val="3702379852"/>
      </p:ext>
    </p:extLst>
  </p:cSld>
  <p:clrMapOvr>
    <a:masterClrMapping/>
  </p:clrMapOvr>
  <p:transition/>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V/Resume slide – Layout 2B">
    <p:spTree>
      <p:nvGrpSpPr>
        <p:cNvPr id="1" name=""/>
        <p:cNvGrpSpPr/>
        <p:nvPr/>
      </p:nvGrpSpPr>
      <p:grpSpPr>
        <a:xfrm>
          <a:off x="0" y="0"/>
          <a:ext cx="0" cy="0"/>
          <a:chOff x="0" y="0"/>
          <a:chExt cx="0" cy="0"/>
        </a:xfrm>
      </p:grpSpPr>
      <p:sp>
        <p:nvSpPr>
          <p:cNvPr id="26" name="Title 1">
            <a:extLst>
              <a:ext uri="{FF2B5EF4-FFF2-40B4-BE49-F238E27FC236}">
                <a16:creationId xmlns:a16="http://schemas.microsoft.com/office/drawing/2014/main" id="{EC2A7C9A-86BC-42EC-9662-AAB1B6F0FB07}"/>
              </a:ext>
            </a:extLst>
          </p:cNvPr>
          <p:cNvSpPr>
            <a:spLocks noGrp="1"/>
          </p:cNvSpPr>
          <p:nvPr>
            <p:ph type="title" hasCustomPrompt="1"/>
          </p:nvPr>
        </p:nvSpPr>
        <p:spPr>
          <a:xfrm>
            <a:off x="2293112" y="685800"/>
            <a:ext cx="6839712" cy="530352"/>
          </a:xfrm>
        </p:spPr>
        <p:txBody>
          <a:bodyPr>
            <a:noAutofit/>
          </a:bodyPr>
          <a:lstStyle>
            <a:lvl1pPr marL="0" indent="0">
              <a:buFont typeface="Arial" panose="020B0604020202020204" pitchFamily="34" charset="0"/>
              <a:buNone/>
              <a:defRPr sz="2800">
                <a:solidFill>
                  <a:schemeClr val="tx1"/>
                </a:solidFill>
                <a:latin typeface="+mj-lt"/>
              </a:defRPr>
            </a:lvl1pPr>
          </a:lstStyle>
          <a:p>
            <a:r>
              <a:rPr lang="en-US" noProof="0"/>
              <a:t>CV/Resume layout 2B – click to add name</a:t>
            </a:r>
          </a:p>
        </p:txBody>
      </p:sp>
      <p:sp>
        <p:nvSpPr>
          <p:cNvPr id="3" name="Cornerstone">
            <a:extLst>
              <a:ext uri="{FF2B5EF4-FFF2-40B4-BE49-F238E27FC236}">
                <a16:creationId xmlns:a16="http://schemas.microsoft.com/office/drawing/2014/main" id="{20503735-E700-A08F-CA56-1716FA65B6B7}"/>
              </a:ext>
              <a:ext uri="{C183D7F6-B498-43B3-948B-1728B52AA6E4}">
                <adec:decorative xmlns:adec="http://schemas.microsoft.com/office/drawing/2017/decorative" val="1"/>
              </a:ext>
            </a:extLst>
          </p:cNvPr>
          <p:cNvSpPr>
            <a:spLocks noChangeAspect="1"/>
          </p:cNvSpPr>
          <p:nvPr userDrawn="1"/>
        </p:nvSpPr>
        <p:spPr bwMode="gray">
          <a:xfrm rot="16200000">
            <a:off x="10119233" y="770932"/>
            <a:ext cx="1307399" cy="1307398"/>
          </a:xfrm>
          <a:custGeom>
            <a:avLst/>
            <a:gdLst>
              <a:gd name="connsiteX0" fmla="*/ 0 w 3168353"/>
              <a:gd name="connsiteY0" fmla="*/ 3168352 h 3168352"/>
              <a:gd name="connsiteX1" fmla="*/ 0 w 3168353"/>
              <a:gd name="connsiteY1" fmla="*/ 1902429 h 3168352"/>
              <a:gd name="connsiteX2" fmla="*/ 1902430 w 3168353"/>
              <a:gd name="connsiteY2" fmla="*/ 1902429 h 3168352"/>
              <a:gd name="connsiteX3" fmla="*/ 1902430 w 3168353"/>
              <a:gd name="connsiteY3" fmla="*/ 0 h 3168352"/>
              <a:gd name="connsiteX4" fmla="*/ 3168353 w 3168353"/>
              <a:gd name="connsiteY4" fmla="*/ 0 h 3168352"/>
              <a:gd name="connsiteX5" fmla="*/ 3168353 w 3168353"/>
              <a:gd name="connsiteY5" fmla="*/ 3168352 h 3168352"/>
              <a:gd name="connsiteX6" fmla="*/ 1902430 w 3168353"/>
              <a:gd name="connsiteY6" fmla="*/ 3168352 h 3168352"/>
              <a:gd name="connsiteX7" fmla="*/ 1902430 w 3168353"/>
              <a:gd name="connsiteY7" fmla="*/ 3168352 h 3168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8353" h="3168352">
                <a:moveTo>
                  <a:pt x="0" y="3168352"/>
                </a:moveTo>
                <a:lnTo>
                  <a:pt x="0" y="1902429"/>
                </a:lnTo>
                <a:lnTo>
                  <a:pt x="1902430" y="1902429"/>
                </a:lnTo>
                <a:lnTo>
                  <a:pt x="1902430" y="0"/>
                </a:lnTo>
                <a:lnTo>
                  <a:pt x="3168353" y="0"/>
                </a:lnTo>
                <a:lnTo>
                  <a:pt x="3168353" y="3168352"/>
                </a:lnTo>
                <a:lnTo>
                  <a:pt x="1902430" y="3168352"/>
                </a:lnTo>
                <a:lnTo>
                  <a:pt x="1902430" y="3168352"/>
                </a:lnTo>
                <a:close/>
              </a:path>
            </a:pathLst>
          </a:custGeom>
          <a:gradFill>
            <a:gsLst>
              <a:gs pos="0">
                <a:srgbClr val="FFCDD2"/>
              </a:gs>
              <a:gs pos="33000">
                <a:srgbClr val="FF6A00"/>
              </a:gs>
              <a:gs pos="66000">
                <a:srgbClr val="E31937"/>
              </a:gs>
              <a:gs pos="100000">
                <a:srgbClr val="991F3D"/>
              </a:gs>
            </a:gsLst>
            <a:lin ang="5400000" scaled="0"/>
          </a:gradFill>
        </p:spPr>
        <p:txBody>
          <a:bodyPr vert="horz" wrap="square" lIns="0" tIns="0" rIns="0" bIns="0" rtlCol="0" anchor="t" anchorCtr="0">
            <a:normAutofit/>
          </a:bodyPr>
          <a:lstStyle/>
          <a:p>
            <a:pPr lvl="0"/>
            <a:endParaRPr lang="en-US" noProof="0"/>
          </a:p>
        </p:txBody>
      </p:sp>
      <p:sp>
        <p:nvSpPr>
          <p:cNvPr id="20" name="Picture Placeholder 2" descr="Photograph of Name (person the slide is referencing)">
            <a:extLst>
              <a:ext uri="{FF2B5EF4-FFF2-40B4-BE49-F238E27FC236}">
                <a16:creationId xmlns:a16="http://schemas.microsoft.com/office/drawing/2014/main" id="{E1DAC4B7-C35F-7044-83C8-D938420F6B74}"/>
              </a:ext>
            </a:extLst>
          </p:cNvPr>
          <p:cNvSpPr>
            <a:spLocks noGrp="1"/>
          </p:cNvSpPr>
          <p:nvPr>
            <p:ph type="pic" sz="quarter" idx="11"/>
          </p:nvPr>
        </p:nvSpPr>
        <p:spPr>
          <a:xfrm>
            <a:off x="766763" y="685800"/>
            <a:ext cx="1268099" cy="1268099"/>
          </a:xfrm>
          <a:prstGeom prst="rect">
            <a:avLst/>
          </a:prstGeom>
        </p:spPr>
        <p:txBody>
          <a:bodyPr/>
          <a:lstStyle>
            <a:lvl1pPr marL="0" indent="0">
              <a:buNone/>
              <a:defRPr sz="1400"/>
            </a:lvl1pPr>
          </a:lstStyle>
          <a:p>
            <a:r>
              <a:rPr lang="en-US" noProof="0"/>
              <a:t>Click icon to add picture</a:t>
            </a:r>
          </a:p>
        </p:txBody>
      </p:sp>
      <p:sp>
        <p:nvSpPr>
          <p:cNvPr id="22" name="Job Title Placeholder 3">
            <a:extLst>
              <a:ext uri="{FF2B5EF4-FFF2-40B4-BE49-F238E27FC236}">
                <a16:creationId xmlns:a16="http://schemas.microsoft.com/office/drawing/2014/main" id="{EF63D75B-27D2-1A46-8CF6-000336CAFAEB}"/>
              </a:ext>
            </a:extLst>
          </p:cNvPr>
          <p:cNvSpPr>
            <a:spLocks noGrp="1"/>
          </p:cNvSpPr>
          <p:nvPr>
            <p:ph type="body" sz="quarter" idx="14" hasCustomPrompt="1"/>
          </p:nvPr>
        </p:nvSpPr>
        <p:spPr>
          <a:xfrm>
            <a:off x="2295992" y="1390015"/>
            <a:ext cx="6840388" cy="242304"/>
          </a:xfrm>
          <a:prstGeom prst="rect">
            <a:avLst/>
          </a:prstGeom>
        </p:spPr>
        <p:txBody>
          <a:bodyPr lIns="0" tIns="0" rIns="0" bIns="0"/>
          <a:lstStyle>
            <a:lvl1pPr>
              <a:buNone/>
              <a:defRPr sz="1400" b="1">
                <a:solidFill>
                  <a:srgbClr val="E31937"/>
                </a:solidFill>
              </a:defRPr>
            </a:lvl1pPr>
          </a:lstStyle>
          <a:p>
            <a:pPr lvl="0"/>
            <a:r>
              <a:rPr lang="en-US" noProof="0"/>
              <a:t>Insert your title here</a:t>
            </a:r>
          </a:p>
        </p:txBody>
      </p:sp>
      <p:sp>
        <p:nvSpPr>
          <p:cNvPr id="23" name="Years experience and field placeholder 4">
            <a:extLst>
              <a:ext uri="{FF2B5EF4-FFF2-40B4-BE49-F238E27FC236}">
                <a16:creationId xmlns:a16="http://schemas.microsoft.com/office/drawing/2014/main" id="{4D12600E-F927-204E-9785-6D21E75B2E9D}"/>
              </a:ext>
            </a:extLst>
          </p:cNvPr>
          <p:cNvSpPr>
            <a:spLocks noGrp="1"/>
          </p:cNvSpPr>
          <p:nvPr>
            <p:ph type="body" sz="quarter" idx="16" hasCustomPrompt="1"/>
          </p:nvPr>
        </p:nvSpPr>
        <p:spPr>
          <a:xfrm>
            <a:off x="2295992" y="1644886"/>
            <a:ext cx="6840388" cy="269303"/>
          </a:xfrm>
          <a:prstGeom prst="rect">
            <a:avLst/>
          </a:prstGeom>
        </p:spPr>
        <p:txBody>
          <a:bodyPr lIns="0" tIns="0" rIns="0" bIns="0"/>
          <a:lstStyle>
            <a:lvl1pPr marL="0">
              <a:buNone/>
              <a:defRPr sz="1400"/>
            </a:lvl1pPr>
          </a:lstStyle>
          <a:p>
            <a:pPr lvl="0"/>
            <a:r>
              <a:rPr lang="en-US" noProof="0"/>
              <a:t>Insert years of experience and specify your field</a:t>
            </a:r>
          </a:p>
        </p:txBody>
      </p:sp>
      <p:cxnSp>
        <p:nvCxnSpPr>
          <p:cNvPr id="24" name="Black divider line">
            <a:extLst>
              <a:ext uri="{FF2B5EF4-FFF2-40B4-BE49-F238E27FC236}">
                <a16:creationId xmlns:a16="http://schemas.microsoft.com/office/drawing/2014/main" id="{88D1CEE3-25F9-A644-B5D1-88B5CE31DFE8}"/>
              </a:ext>
              <a:ext uri="{C183D7F6-B498-43B3-948B-1728B52AA6E4}">
                <adec:decorative xmlns:adec="http://schemas.microsoft.com/office/drawing/2017/decorative" val="1"/>
              </a:ext>
            </a:extLst>
          </p:cNvPr>
          <p:cNvCxnSpPr>
            <a:cxnSpLocks/>
          </p:cNvCxnSpPr>
          <p:nvPr userDrawn="1"/>
        </p:nvCxnSpPr>
        <p:spPr bwMode="gray">
          <a:xfrm>
            <a:off x="2286000" y="2039050"/>
            <a:ext cx="1524000" cy="0"/>
          </a:xfrm>
          <a:prstGeom prst="line">
            <a:avLst/>
          </a:prstGeom>
          <a:noFill/>
          <a:ln w="12700">
            <a:solidFill>
              <a:schemeClr val="tx1"/>
            </a:solidFill>
            <a:round/>
          </a:ln>
          <a:effectLst/>
        </p:spPr>
      </p:cxnSp>
      <p:sp>
        <p:nvSpPr>
          <p:cNvPr id="17" name="Education heading 9">
            <a:extLst>
              <a:ext uri="{FF2B5EF4-FFF2-40B4-BE49-F238E27FC236}">
                <a16:creationId xmlns:a16="http://schemas.microsoft.com/office/drawing/2014/main" id="{E4AA569B-C28D-AD47-9953-D0588135086D}"/>
              </a:ext>
            </a:extLst>
          </p:cNvPr>
          <p:cNvSpPr>
            <a:spLocks noGrp="1"/>
          </p:cNvSpPr>
          <p:nvPr>
            <p:ph type="body" sz="quarter" idx="24" hasCustomPrompt="1"/>
          </p:nvPr>
        </p:nvSpPr>
        <p:spPr>
          <a:xfrm>
            <a:off x="766618" y="2176272"/>
            <a:ext cx="1271016" cy="176230"/>
          </a:xfrm>
          <a:prstGeom prst="rect">
            <a:avLst/>
          </a:prstGeom>
        </p:spPr>
        <p:txBody>
          <a:bodyPr lIns="0" tIns="0" rIns="0" bIns="0"/>
          <a:lstStyle>
            <a:lvl1pPr marL="0" marR="0" indent="0" algn="l" defTabSz="914400" rtl="0" eaLnBrk="1" fontAlgn="auto" latinLnBrk="0" hangingPunct="1">
              <a:lnSpc>
                <a:spcPct val="100000"/>
              </a:lnSpc>
              <a:spcBef>
                <a:spcPct val="0"/>
              </a:spcBef>
              <a:spcAft>
                <a:spcPct val="0"/>
              </a:spcAft>
              <a:buClrTx/>
              <a:buSzTx/>
              <a:buFont typeface="Arial" pitchFamily="34" charset="0"/>
              <a:buNone/>
              <a:defRPr sz="1200" b="1">
                <a:solidFill>
                  <a:srgbClr val="5236AB"/>
                </a:solidFill>
                <a:latin typeface="+mj-lt"/>
              </a:defRPr>
            </a:lvl1pPr>
          </a:lstStyle>
          <a:p>
            <a:pPr marL="0" marR="0" lvl="0" indent="0" algn="l" defTabSz="914400" rtl="0" eaLnBrk="1" fontAlgn="auto" latinLnBrk="0" hangingPunct="1">
              <a:lnSpc>
                <a:spcPct val="100000"/>
              </a:lnSpc>
              <a:spcBef>
                <a:spcPct val="0"/>
              </a:spcBef>
              <a:spcAft>
                <a:spcPct val="0"/>
              </a:spcAft>
              <a:buClrTx/>
              <a:buSzTx/>
              <a:buFont typeface="Arial" pitchFamily="34" charset="0"/>
              <a:buNone/>
              <a:defRPr/>
            </a:pPr>
            <a:r>
              <a:rPr lang="en-US" sz="1200" b="1" noProof="0">
                <a:solidFill>
                  <a:srgbClr val="5135AA"/>
                </a:solidFill>
                <a:effectLst/>
                <a:latin typeface="Arial" pitchFamily="34" charset="0"/>
              </a:rPr>
              <a:t>Education</a:t>
            </a:r>
            <a:endParaRPr lang="en-US" noProof="0"/>
          </a:p>
        </p:txBody>
      </p:sp>
      <p:sp>
        <p:nvSpPr>
          <p:cNvPr id="33" name="Education placeholder 10">
            <a:extLst>
              <a:ext uri="{FF2B5EF4-FFF2-40B4-BE49-F238E27FC236}">
                <a16:creationId xmlns:a16="http://schemas.microsoft.com/office/drawing/2014/main" id="{0E6E6EE5-3E45-724C-B03C-6AF0B9F54EB7}"/>
              </a:ext>
            </a:extLst>
          </p:cNvPr>
          <p:cNvSpPr>
            <a:spLocks noGrp="1"/>
          </p:cNvSpPr>
          <p:nvPr>
            <p:ph type="body" sz="quarter" idx="17" hasCustomPrompt="1"/>
          </p:nvPr>
        </p:nvSpPr>
        <p:spPr>
          <a:xfrm>
            <a:off x="767409" y="2397065"/>
            <a:ext cx="1271016" cy="905256"/>
          </a:xfrm>
          <a:prstGeom prst="rect">
            <a:avLst/>
          </a:prstGeom>
        </p:spPr>
        <p:txBody>
          <a:bodyPr lIns="0" tIns="0" rIns="0" bIns="0"/>
          <a:lstStyle>
            <a:lvl1pPr marL="0">
              <a:lnSpc>
                <a:spcPct val="100000"/>
              </a:lnSpc>
              <a:spcBef>
                <a:spcPct val="0"/>
              </a:spcBef>
              <a:spcAft>
                <a:spcPts val="300"/>
              </a:spcAft>
              <a:buNone/>
              <a:defRPr sz="1000" b="0">
                <a:solidFill>
                  <a:schemeClr val="tx1"/>
                </a:solidFill>
              </a:defRPr>
            </a:lvl1pPr>
          </a:lstStyle>
          <a:p>
            <a:pPr lvl="0"/>
            <a:r>
              <a:rPr lang="en-US" noProof="0"/>
              <a:t>Text</a:t>
            </a:r>
          </a:p>
        </p:txBody>
      </p:sp>
      <p:sp>
        <p:nvSpPr>
          <p:cNvPr id="5" name="Trainings and Certifications heading 11">
            <a:extLst>
              <a:ext uri="{FF2B5EF4-FFF2-40B4-BE49-F238E27FC236}">
                <a16:creationId xmlns:a16="http://schemas.microsoft.com/office/drawing/2014/main" id="{3B4038C1-CF32-5E8E-A8EC-A1AA657A5CE7}"/>
              </a:ext>
            </a:extLst>
          </p:cNvPr>
          <p:cNvSpPr>
            <a:spLocks noGrp="1"/>
          </p:cNvSpPr>
          <p:nvPr>
            <p:ph type="body" sz="quarter" idx="26" hasCustomPrompt="1"/>
          </p:nvPr>
        </p:nvSpPr>
        <p:spPr>
          <a:xfrm>
            <a:off x="766618" y="3355559"/>
            <a:ext cx="1271016" cy="369332"/>
          </a:xfrm>
          <a:prstGeom prst="rect">
            <a:avLst/>
          </a:prstGeom>
        </p:spPr>
        <p:txBody>
          <a:bodyPr lIns="0" tIns="0" rIns="0" bIns="0">
            <a:spAutoFit/>
          </a:bodyPr>
          <a:lstStyle>
            <a:lvl1pPr marL="0" marR="0" indent="0" algn="l" defTabSz="914400" rtl="0" eaLnBrk="1" fontAlgn="auto" latinLnBrk="0" hangingPunct="1">
              <a:lnSpc>
                <a:spcPct val="100000"/>
              </a:lnSpc>
              <a:spcBef>
                <a:spcPct val="0"/>
              </a:spcBef>
              <a:spcAft>
                <a:spcPct val="0"/>
              </a:spcAft>
              <a:buClrTx/>
              <a:buSzTx/>
              <a:buFont typeface="Arial" pitchFamily="34" charset="0"/>
              <a:buNone/>
              <a:defRPr sz="1200" b="1">
                <a:solidFill>
                  <a:srgbClr val="5236AB"/>
                </a:solidFill>
                <a:latin typeface="+mj-lt"/>
              </a:defRPr>
            </a:lvl1pPr>
          </a:lstStyle>
          <a:p>
            <a:pPr marL="0" marR="0" lvl="0" indent="0" algn="l" defTabSz="914400" rtl="0" eaLnBrk="1" fontAlgn="auto" latinLnBrk="0" hangingPunct="1">
              <a:lnSpc>
                <a:spcPct val="100000"/>
              </a:lnSpc>
              <a:spcBef>
                <a:spcPct val="0"/>
              </a:spcBef>
              <a:spcAft>
                <a:spcPct val="0"/>
              </a:spcAft>
              <a:buClrTx/>
              <a:buSzTx/>
              <a:buFont typeface="Arial" pitchFamily="34" charset="0"/>
              <a:buNone/>
              <a:defRPr/>
            </a:pPr>
            <a:r>
              <a:rPr lang="en-US" sz="1200" b="1" noProof="0">
                <a:solidFill>
                  <a:srgbClr val="5135AA"/>
                </a:solidFill>
                <a:effectLst/>
                <a:latin typeface="Arial" pitchFamily="34" charset="0"/>
              </a:rPr>
              <a:t>Trainings and certifications</a:t>
            </a:r>
          </a:p>
        </p:txBody>
      </p:sp>
      <p:sp>
        <p:nvSpPr>
          <p:cNvPr id="6" name="Trainings and Certifications placeholder 12">
            <a:extLst>
              <a:ext uri="{FF2B5EF4-FFF2-40B4-BE49-F238E27FC236}">
                <a16:creationId xmlns:a16="http://schemas.microsoft.com/office/drawing/2014/main" id="{DE764737-C8EE-6D98-6071-BDC90207FC65}"/>
              </a:ext>
            </a:extLst>
          </p:cNvPr>
          <p:cNvSpPr>
            <a:spLocks noGrp="1"/>
          </p:cNvSpPr>
          <p:nvPr>
            <p:ph type="body" sz="quarter" idx="27" hasCustomPrompt="1"/>
          </p:nvPr>
        </p:nvSpPr>
        <p:spPr>
          <a:xfrm>
            <a:off x="767409" y="3770628"/>
            <a:ext cx="1271016" cy="905256"/>
          </a:xfrm>
          <a:prstGeom prst="rect">
            <a:avLst/>
          </a:prstGeom>
        </p:spPr>
        <p:txBody>
          <a:bodyPr lIns="0" tIns="0" rIns="0" bIns="0"/>
          <a:lstStyle>
            <a:lvl1pPr marL="0">
              <a:lnSpc>
                <a:spcPct val="100000"/>
              </a:lnSpc>
              <a:spcBef>
                <a:spcPct val="0"/>
              </a:spcBef>
              <a:spcAft>
                <a:spcPts val="300"/>
              </a:spcAft>
              <a:buNone/>
              <a:defRPr sz="1000" b="0">
                <a:solidFill>
                  <a:schemeClr val="tx1"/>
                </a:solidFill>
              </a:defRPr>
            </a:lvl1pPr>
          </a:lstStyle>
          <a:p>
            <a:pPr lvl="0"/>
            <a:r>
              <a:rPr lang="en-US" noProof="0"/>
              <a:t>Text</a:t>
            </a:r>
          </a:p>
        </p:txBody>
      </p:sp>
      <p:sp>
        <p:nvSpPr>
          <p:cNvPr id="7" name="Industry Experience heading 13">
            <a:extLst>
              <a:ext uri="{FF2B5EF4-FFF2-40B4-BE49-F238E27FC236}">
                <a16:creationId xmlns:a16="http://schemas.microsoft.com/office/drawing/2014/main" id="{C5F521A6-3EB1-E1C7-732A-10CFF53ADBFA}"/>
              </a:ext>
            </a:extLst>
          </p:cNvPr>
          <p:cNvSpPr>
            <a:spLocks noGrp="1"/>
          </p:cNvSpPr>
          <p:nvPr>
            <p:ph type="body" sz="quarter" idx="28" hasCustomPrompt="1"/>
          </p:nvPr>
        </p:nvSpPr>
        <p:spPr>
          <a:xfrm>
            <a:off x="766618" y="4723251"/>
            <a:ext cx="1271016" cy="369332"/>
          </a:xfrm>
          <a:prstGeom prst="rect">
            <a:avLst/>
          </a:prstGeom>
        </p:spPr>
        <p:txBody>
          <a:bodyPr lIns="0" tIns="0" rIns="0" bIns="0">
            <a:spAutoFit/>
          </a:bodyPr>
          <a:lstStyle>
            <a:lvl1pPr marL="0" marR="0" indent="0" algn="l" defTabSz="914400" rtl="0" eaLnBrk="1" fontAlgn="auto" latinLnBrk="0" hangingPunct="1">
              <a:lnSpc>
                <a:spcPct val="100000"/>
              </a:lnSpc>
              <a:spcBef>
                <a:spcPct val="0"/>
              </a:spcBef>
              <a:spcAft>
                <a:spcPct val="0"/>
              </a:spcAft>
              <a:buClrTx/>
              <a:buSzTx/>
              <a:buFont typeface="Arial" pitchFamily="34" charset="0"/>
              <a:buNone/>
              <a:defRPr sz="1200" b="1">
                <a:solidFill>
                  <a:srgbClr val="5236AB"/>
                </a:solidFill>
                <a:latin typeface="+mj-lt"/>
              </a:defRPr>
            </a:lvl1pPr>
          </a:lstStyle>
          <a:p>
            <a:pPr marL="0" marR="0" lvl="0" indent="0" algn="l" defTabSz="914400" rtl="0" eaLnBrk="1" fontAlgn="auto" latinLnBrk="0" hangingPunct="1">
              <a:lnSpc>
                <a:spcPct val="100000"/>
              </a:lnSpc>
              <a:spcBef>
                <a:spcPct val="0"/>
              </a:spcBef>
              <a:spcAft>
                <a:spcPct val="0"/>
              </a:spcAft>
              <a:buClrTx/>
              <a:buSzTx/>
              <a:buFont typeface="Arial" pitchFamily="34" charset="0"/>
              <a:buNone/>
              <a:defRPr/>
            </a:pPr>
            <a:r>
              <a:rPr lang="en-US" sz="1200" b="1" noProof="0">
                <a:solidFill>
                  <a:srgbClr val="5135AA"/>
                </a:solidFill>
                <a:effectLst/>
                <a:latin typeface="Arial" pitchFamily="34" charset="0"/>
              </a:rPr>
              <a:t>Industry experience </a:t>
            </a:r>
          </a:p>
        </p:txBody>
      </p:sp>
      <p:sp>
        <p:nvSpPr>
          <p:cNvPr id="8" name="Industry Experience placeholder 14">
            <a:extLst>
              <a:ext uri="{FF2B5EF4-FFF2-40B4-BE49-F238E27FC236}">
                <a16:creationId xmlns:a16="http://schemas.microsoft.com/office/drawing/2014/main" id="{7915FE71-ED13-F277-0F2A-FF9B823EBB58}"/>
              </a:ext>
            </a:extLst>
          </p:cNvPr>
          <p:cNvSpPr>
            <a:spLocks noGrp="1"/>
          </p:cNvSpPr>
          <p:nvPr>
            <p:ph type="body" sz="quarter" idx="29" hasCustomPrompt="1"/>
          </p:nvPr>
        </p:nvSpPr>
        <p:spPr>
          <a:xfrm>
            <a:off x="767409" y="5143529"/>
            <a:ext cx="1271016" cy="928087"/>
          </a:xfrm>
          <a:prstGeom prst="rect">
            <a:avLst/>
          </a:prstGeom>
        </p:spPr>
        <p:txBody>
          <a:bodyPr lIns="0" tIns="0" rIns="0" bIns="0"/>
          <a:lstStyle>
            <a:lvl1pPr marL="0">
              <a:lnSpc>
                <a:spcPct val="100000"/>
              </a:lnSpc>
              <a:spcBef>
                <a:spcPct val="0"/>
              </a:spcBef>
              <a:spcAft>
                <a:spcPts val="300"/>
              </a:spcAft>
              <a:buNone/>
              <a:defRPr sz="1000" b="0">
                <a:solidFill>
                  <a:schemeClr val="tx1"/>
                </a:solidFill>
              </a:defRPr>
            </a:lvl1pPr>
          </a:lstStyle>
          <a:p>
            <a:pPr lvl="0"/>
            <a:r>
              <a:rPr lang="en-US" noProof="0"/>
              <a:t>Text</a:t>
            </a:r>
          </a:p>
        </p:txBody>
      </p:sp>
      <p:sp>
        <p:nvSpPr>
          <p:cNvPr id="27" name="Profile heading 5">
            <a:extLst>
              <a:ext uri="{FF2B5EF4-FFF2-40B4-BE49-F238E27FC236}">
                <a16:creationId xmlns:a16="http://schemas.microsoft.com/office/drawing/2014/main" id="{FBFE1A4F-1319-5F40-82D6-46309EFFB0F2}"/>
              </a:ext>
            </a:extLst>
          </p:cNvPr>
          <p:cNvSpPr>
            <a:spLocks noGrp="1"/>
          </p:cNvSpPr>
          <p:nvPr>
            <p:ph type="body" sz="quarter" idx="20" hasCustomPrompt="1"/>
          </p:nvPr>
        </p:nvSpPr>
        <p:spPr>
          <a:xfrm>
            <a:off x="2295992" y="2176272"/>
            <a:ext cx="9115474" cy="173736"/>
          </a:xfrm>
          <a:prstGeom prst="rect">
            <a:avLst/>
          </a:prstGeom>
        </p:spPr>
        <p:txBody>
          <a:bodyPr lIns="0" tIns="0" rIns="0" bIns="0"/>
          <a:lstStyle>
            <a:lvl1pPr marL="0" indent="0">
              <a:spcBef>
                <a:spcPct val="0"/>
              </a:spcBef>
              <a:buNone/>
              <a:defRPr sz="1200" b="1">
                <a:solidFill>
                  <a:srgbClr val="5236AB"/>
                </a:solidFill>
                <a:latin typeface="+mj-lt"/>
              </a:defRPr>
            </a:lvl1pPr>
          </a:lstStyle>
          <a:p>
            <a:r>
              <a:rPr lang="en-US" noProof="0"/>
              <a:t>Profile</a:t>
            </a:r>
          </a:p>
        </p:txBody>
      </p:sp>
      <p:sp>
        <p:nvSpPr>
          <p:cNvPr id="29" name="Profile text Placeholder 6">
            <a:extLst>
              <a:ext uri="{FF2B5EF4-FFF2-40B4-BE49-F238E27FC236}">
                <a16:creationId xmlns:a16="http://schemas.microsoft.com/office/drawing/2014/main" id="{EE8A863E-8FBF-724E-80FA-10640EBD0C4C}"/>
              </a:ext>
            </a:extLst>
          </p:cNvPr>
          <p:cNvSpPr>
            <a:spLocks noGrp="1"/>
          </p:cNvSpPr>
          <p:nvPr>
            <p:ph type="body" sz="quarter" idx="19" hasCustomPrompt="1"/>
          </p:nvPr>
        </p:nvSpPr>
        <p:spPr>
          <a:xfrm>
            <a:off x="2295992" y="2397784"/>
            <a:ext cx="9116568" cy="903855"/>
          </a:xfrm>
          <a:prstGeom prst="rect">
            <a:avLst/>
          </a:prstGeom>
        </p:spPr>
        <p:txBody>
          <a:bodyPr lIns="0" tIns="0" rIns="0" bIns="0"/>
          <a:lstStyle>
            <a:lvl1pPr marL="0" indent="-102625">
              <a:lnSpc>
                <a:spcPct val="140000"/>
              </a:lnSpc>
              <a:spcBef>
                <a:spcPct val="0"/>
              </a:spcBef>
              <a:buFont typeface="Arial" pitchFamily="34" charset="0"/>
              <a:buNone/>
              <a:defRPr sz="1000" b="0">
                <a:solidFill>
                  <a:schemeClr val="tx1"/>
                </a:solidFill>
              </a:defRPr>
            </a:lvl1pPr>
          </a:lstStyle>
          <a:p>
            <a:pPr lvl="0"/>
            <a:r>
              <a:rPr lang="en-US" noProof="0"/>
              <a:t>Text</a:t>
            </a:r>
          </a:p>
        </p:txBody>
      </p:sp>
      <p:sp>
        <p:nvSpPr>
          <p:cNvPr id="28" name="CGI experience heading 7">
            <a:extLst>
              <a:ext uri="{FF2B5EF4-FFF2-40B4-BE49-F238E27FC236}">
                <a16:creationId xmlns:a16="http://schemas.microsoft.com/office/drawing/2014/main" id="{2DF68F94-DB4D-3642-8310-76BAD8D95A68}"/>
              </a:ext>
            </a:extLst>
          </p:cNvPr>
          <p:cNvSpPr>
            <a:spLocks noGrp="1"/>
          </p:cNvSpPr>
          <p:nvPr>
            <p:ph type="body" sz="quarter" idx="22" hasCustomPrompt="1"/>
          </p:nvPr>
        </p:nvSpPr>
        <p:spPr>
          <a:xfrm>
            <a:off x="2295992" y="3355559"/>
            <a:ext cx="9115474" cy="173736"/>
          </a:xfrm>
          <a:prstGeom prst="rect">
            <a:avLst/>
          </a:prstGeom>
        </p:spPr>
        <p:txBody>
          <a:bodyPr lIns="0" tIns="0" rIns="0" bIns="0"/>
          <a:lstStyle>
            <a:lvl1pPr marL="0" indent="0">
              <a:spcBef>
                <a:spcPct val="0"/>
              </a:spcBef>
              <a:buFont typeface="Arial" pitchFamily="34" charset="0"/>
              <a:buNone/>
              <a:defRPr sz="1200" b="1">
                <a:solidFill>
                  <a:srgbClr val="5236AB"/>
                </a:solidFill>
                <a:latin typeface="+mj-lt"/>
              </a:defRPr>
            </a:lvl1pPr>
          </a:lstStyle>
          <a:p>
            <a:pPr indent="0">
              <a:buFont typeface="Arial" pitchFamily="34" charset="0"/>
              <a:buNone/>
            </a:pPr>
            <a:r>
              <a:rPr lang="en-US" noProof="0"/>
              <a:t>CGI Experience</a:t>
            </a:r>
            <a:endParaRPr lang="en-US" sz="800" b="1" noProof="0">
              <a:solidFill>
                <a:schemeClr val="accent3"/>
              </a:solidFill>
            </a:endParaRPr>
          </a:p>
        </p:txBody>
      </p:sp>
      <p:sp>
        <p:nvSpPr>
          <p:cNvPr id="12" name="CGI experience placeholder 8">
            <a:extLst>
              <a:ext uri="{FF2B5EF4-FFF2-40B4-BE49-F238E27FC236}">
                <a16:creationId xmlns:a16="http://schemas.microsoft.com/office/drawing/2014/main" id="{3ED21DB0-6FD4-6DC8-7B82-36996F4C90D9}"/>
              </a:ext>
            </a:extLst>
          </p:cNvPr>
          <p:cNvSpPr>
            <a:spLocks noGrp="1"/>
          </p:cNvSpPr>
          <p:nvPr>
            <p:ph type="body" sz="quarter" idx="30" hasCustomPrompt="1"/>
          </p:nvPr>
        </p:nvSpPr>
        <p:spPr>
          <a:xfrm>
            <a:off x="2295144" y="3562212"/>
            <a:ext cx="9116568" cy="2509404"/>
          </a:xfrm>
          <a:prstGeom prst="rect">
            <a:avLst/>
          </a:prstGeom>
          <a:noFill/>
        </p:spPr>
        <p:txBody>
          <a:bodyPr lIns="0" tIns="0" rIns="0" bIns="0" numCol="2"/>
          <a:lstStyle>
            <a:lvl1pPr marL="0" indent="0">
              <a:lnSpc>
                <a:spcPct val="140000"/>
              </a:lnSpc>
              <a:spcBef>
                <a:spcPts val="0"/>
              </a:spcBef>
              <a:buFont typeface="Arial" panose="020B0604020202020204" pitchFamily="34" charset="0"/>
              <a:buNone/>
              <a:defRPr sz="1000">
                <a:solidFill>
                  <a:srgbClr val="E31937"/>
                </a:solidFill>
              </a:defRPr>
            </a:lvl1pPr>
            <a:lvl2pPr marL="169863" indent="-169863">
              <a:lnSpc>
                <a:spcPct val="140000"/>
              </a:lnSpc>
              <a:spcBef>
                <a:spcPts val="0"/>
              </a:spcBef>
              <a:buFont typeface="Arial" panose="020B0604020202020204" pitchFamily="34" charset="0"/>
              <a:buChar char="•"/>
              <a:defRPr sz="1000"/>
            </a:lvl2pPr>
            <a:lvl3pPr marL="457200" indent="-223838">
              <a:lnSpc>
                <a:spcPct val="140000"/>
              </a:lnSpc>
              <a:spcBef>
                <a:spcPts val="0"/>
              </a:spcBef>
              <a:buFont typeface="Arial" panose="020B0604020202020204" pitchFamily="34" charset="0"/>
              <a:buChar char="─"/>
              <a:defRPr sz="1000"/>
            </a:lvl3pPr>
          </a:lstStyle>
          <a:p>
            <a:pPr lvl="0"/>
            <a:r>
              <a:rPr lang="en-US" noProof="0"/>
              <a:t>Client, Project description (Dates mm/</a:t>
            </a:r>
            <a:r>
              <a:rPr lang="en-US" noProof="0" err="1"/>
              <a:t>yy</a:t>
            </a:r>
            <a:r>
              <a:rPr lang="en-US" noProof="0"/>
              <a:t> to mm/</a:t>
            </a:r>
            <a:r>
              <a:rPr lang="en-US" noProof="0" err="1"/>
              <a:t>yy</a:t>
            </a:r>
            <a:r>
              <a:rPr lang="en-US" noProof="0"/>
              <a:t>)</a:t>
            </a:r>
          </a:p>
          <a:p>
            <a:pPr lvl="1"/>
            <a:r>
              <a:rPr lang="en-US" noProof="0"/>
              <a:t>Provide a brief project description or your tasks in a short paragraph</a:t>
            </a:r>
          </a:p>
          <a:p>
            <a:pPr lvl="2"/>
            <a:r>
              <a:rPr lang="en-US" noProof="0"/>
              <a:t>Third level</a:t>
            </a:r>
          </a:p>
        </p:txBody>
      </p:sp>
      <p:sp>
        <p:nvSpPr>
          <p:cNvPr id="2" name="Footer Placeholder 1">
            <a:extLst>
              <a:ext uri="{FF2B5EF4-FFF2-40B4-BE49-F238E27FC236}">
                <a16:creationId xmlns:a16="http://schemas.microsoft.com/office/drawing/2014/main" id="{EEC5DF5F-46C2-4ECF-5DCA-52469D23C82C}"/>
              </a:ext>
              <a:ext uri="{C183D7F6-B498-43B3-948B-1728B52AA6E4}">
                <adec:decorative xmlns:adec="http://schemas.microsoft.com/office/drawing/2017/decorative" val="1"/>
              </a:ext>
            </a:extLst>
          </p:cNvPr>
          <p:cNvSpPr>
            <a:spLocks noGrp="1"/>
          </p:cNvSpPr>
          <p:nvPr>
            <p:ph type="ftr" sz="quarter" idx="32"/>
          </p:nvPr>
        </p:nvSpPr>
        <p:spPr/>
        <p:txBody>
          <a:bodyPr/>
          <a:lstStyle/>
          <a:p>
            <a:endParaRPr lang="en-US" noProof="0"/>
          </a:p>
        </p:txBody>
      </p:sp>
      <p:sp>
        <p:nvSpPr>
          <p:cNvPr id="4" name="Slide Number Placeholder 16">
            <a:extLst>
              <a:ext uri="{FF2B5EF4-FFF2-40B4-BE49-F238E27FC236}">
                <a16:creationId xmlns:a16="http://schemas.microsoft.com/office/drawing/2014/main" id="{005CB31B-89C5-283F-C517-9A4F6C810093}"/>
              </a:ext>
              <a:ext uri="{C183D7F6-B498-43B3-948B-1728B52AA6E4}">
                <adec:decorative xmlns:adec="http://schemas.microsoft.com/office/drawing/2017/decorative" val="1"/>
              </a:ext>
            </a:extLst>
          </p:cNvPr>
          <p:cNvSpPr>
            <a:spLocks noGrp="1"/>
          </p:cNvSpPr>
          <p:nvPr>
            <p:ph type="sldNum" sz="quarter" idx="40"/>
          </p:nvPr>
        </p:nvSpPr>
        <p:spPr>
          <a:xfrm>
            <a:off x="11162244" y="6967728"/>
            <a:ext cx="261660" cy="137160"/>
          </a:xfrm>
        </p:spPr>
        <p:txBody>
          <a:bodyPr/>
          <a:lstStyle/>
          <a:p>
            <a:fld id="{525A3C56-E491-49B2-93F3-63532DF516BC}" type="slidenum">
              <a:rPr lang="en-US" noProof="0" smtClean="0"/>
              <a:pPr/>
              <a:t>‹#›</a:t>
            </a:fld>
            <a:endParaRPr lang="en-US" noProof="0"/>
          </a:p>
        </p:txBody>
      </p:sp>
      <p:pic>
        <p:nvPicPr>
          <p:cNvPr id="9" name="CGI Logo">
            <a:extLst>
              <a:ext uri="{FF2B5EF4-FFF2-40B4-BE49-F238E27FC236}">
                <a16:creationId xmlns:a16="http://schemas.microsoft.com/office/drawing/2014/main" id="{0901D6D2-00BE-E7A2-05BB-60202B6574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68000" y="6123539"/>
            <a:ext cx="773004" cy="359708"/>
          </a:xfrm>
          <a:prstGeom prst="rect">
            <a:avLst/>
          </a:prstGeom>
          <a:solidFill>
            <a:schemeClr val="bg1"/>
          </a:solidFill>
        </p:spPr>
      </p:pic>
    </p:spTree>
    <p:extLst>
      <p:ext uri="{BB962C8B-B14F-4D97-AF65-F5344CB8AC3E}">
        <p14:creationId xmlns:p14="http://schemas.microsoft.com/office/powerpoint/2010/main" val="4108952717"/>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am - 1">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E66DC41F-5ACE-874C-857A-162C3A79A894}"/>
              </a:ext>
            </a:extLst>
          </p:cNvPr>
          <p:cNvSpPr>
            <a:spLocks noGrp="1"/>
          </p:cNvSpPr>
          <p:nvPr>
            <p:ph type="title" hasCustomPrompt="1"/>
          </p:nvPr>
        </p:nvSpPr>
        <p:spPr>
          <a:xfrm>
            <a:off x="765737" y="683246"/>
            <a:ext cx="10676438" cy="531097"/>
          </a:xfrm>
        </p:spPr>
        <p:txBody>
          <a:bodyPr>
            <a:noAutofit/>
          </a:bodyPr>
          <a:lstStyle>
            <a:lvl1pPr>
              <a:defRPr sz="2800">
                <a:solidFill>
                  <a:schemeClr val="tx1"/>
                </a:solidFill>
                <a:latin typeface="+mj-lt"/>
              </a:defRPr>
            </a:lvl1pPr>
          </a:lstStyle>
          <a:p>
            <a:r>
              <a:rPr lang="en-US" noProof="0"/>
              <a:t>Team slide with 1 individual – click to add title</a:t>
            </a:r>
          </a:p>
        </p:txBody>
      </p:sp>
      <p:sp>
        <p:nvSpPr>
          <p:cNvPr id="2" name="Picture Placeholder 9" descr="Photograph of First and Last name &#10;(person the slide is referencing)">
            <a:extLst>
              <a:ext uri="{FF2B5EF4-FFF2-40B4-BE49-F238E27FC236}">
                <a16:creationId xmlns:a16="http://schemas.microsoft.com/office/drawing/2014/main" id="{231AFE98-6A5E-D4D3-B165-B845C3DD26D1}"/>
              </a:ext>
            </a:extLst>
          </p:cNvPr>
          <p:cNvSpPr>
            <a:spLocks noGrp="1"/>
          </p:cNvSpPr>
          <p:nvPr>
            <p:ph type="pic" sz="quarter" idx="13" hasCustomPrompt="1"/>
          </p:nvPr>
        </p:nvSpPr>
        <p:spPr>
          <a:xfrm>
            <a:off x="1522413" y="2423694"/>
            <a:ext cx="2268538" cy="2268000"/>
          </a:xfrm>
          <a:custGeom>
            <a:avLst/>
            <a:gdLst>
              <a:gd name="connsiteX0" fmla="*/ 0 w 2268538"/>
              <a:gd name="connsiteY0" fmla="*/ 0 h 2268000"/>
              <a:gd name="connsiteX1" fmla="*/ 2268538 w 2268538"/>
              <a:gd name="connsiteY1" fmla="*/ 0 h 2268000"/>
              <a:gd name="connsiteX2" fmla="*/ 2268538 w 2268538"/>
              <a:gd name="connsiteY2" fmla="*/ 2268000 h 2268000"/>
              <a:gd name="connsiteX3" fmla="*/ 763200 w 2268538"/>
              <a:gd name="connsiteY3" fmla="*/ 2268000 h 2268000"/>
              <a:gd name="connsiteX4" fmla="*/ 763200 w 2268538"/>
              <a:gd name="connsiteY4" fmla="*/ 1504800 h 2268000"/>
              <a:gd name="connsiteX5" fmla="*/ 0 w 2268538"/>
              <a:gd name="connsiteY5" fmla="*/ 1504800 h 226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8538" h="2268000">
                <a:moveTo>
                  <a:pt x="0" y="0"/>
                </a:moveTo>
                <a:lnTo>
                  <a:pt x="2268538" y="0"/>
                </a:lnTo>
                <a:lnTo>
                  <a:pt x="2268538" y="2268000"/>
                </a:lnTo>
                <a:lnTo>
                  <a:pt x="763200" y="2268000"/>
                </a:lnTo>
                <a:lnTo>
                  <a:pt x="763200" y="1504800"/>
                </a:lnTo>
                <a:lnTo>
                  <a:pt x="0" y="1504800"/>
                </a:lnTo>
                <a:close/>
              </a:path>
            </a:pathLst>
          </a:custGeom>
        </p:spPr>
        <p:txBody>
          <a:bodyPr wrap="square">
            <a:noAutofit/>
          </a:bodyPr>
          <a:lstStyle>
            <a:lvl1pPr marL="0" indent="0" algn="ctr">
              <a:buNone/>
              <a:defRPr sz="1400"/>
            </a:lvl1pPr>
          </a:lstStyle>
          <a:p>
            <a:r>
              <a:rPr lang="en-US" noProof="0"/>
              <a:t>Click on icon to add photo</a:t>
            </a:r>
          </a:p>
        </p:txBody>
      </p:sp>
      <p:sp>
        <p:nvSpPr>
          <p:cNvPr id="5" name="Name placeholder">
            <a:extLst>
              <a:ext uri="{FF2B5EF4-FFF2-40B4-BE49-F238E27FC236}">
                <a16:creationId xmlns:a16="http://schemas.microsoft.com/office/drawing/2014/main" id="{6679637A-741D-5947-2DB7-086DDC016755}"/>
              </a:ext>
            </a:extLst>
          </p:cNvPr>
          <p:cNvSpPr>
            <a:spLocks noGrp="1"/>
          </p:cNvSpPr>
          <p:nvPr>
            <p:ph type="body" sz="quarter" idx="29" hasCustomPrompt="1"/>
          </p:nvPr>
        </p:nvSpPr>
        <p:spPr>
          <a:xfrm>
            <a:off x="4314026" y="2423649"/>
            <a:ext cx="6353973" cy="472710"/>
          </a:xfrm>
          <a:prstGeom prst="rect">
            <a:avLst/>
          </a:prstGeom>
        </p:spPr>
        <p:txBody>
          <a:bodyPr lIns="0" tIns="0" rIns="0" bIns="0" anchor="ctr">
            <a:noAutofit/>
          </a:bodyPr>
          <a:lstStyle>
            <a:lvl1pPr marL="0" indent="0" algn="l">
              <a:spcBef>
                <a:spcPts val="0"/>
              </a:spcBef>
              <a:buNone/>
              <a:defRPr sz="1600" b="1">
                <a:solidFill>
                  <a:schemeClr val="tx1"/>
                </a:solidFill>
                <a:latin typeface="+mj-lt"/>
              </a:defRPr>
            </a:lvl1pPr>
            <a:lvl4pPr marL="1371600" indent="0">
              <a:buNone/>
              <a:defRPr/>
            </a:lvl4p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noProof="0"/>
              <a:t>First and Last name</a:t>
            </a:r>
          </a:p>
        </p:txBody>
      </p:sp>
      <p:sp>
        <p:nvSpPr>
          <p:cNvPr id="6" name="Text placeholder">
            <a:extLst>
              <a:ext uri="{FF2B5EF4-FFF2-40B4-BE49-F238E27FC236}">
                <a16:creationId xmlns:a16="http://schemas.microsoft.com/office/drawing/2014/main" id="{F7A2D79E-F40F-3EAF-8DB2-4BBCB968920B}"/>
              </a:ext>
            </a:extLst>
          </p:cNvPr>
          <p:cNvSpPr>
            <a:spLocks noGrp="1"/>
          </p:cNvSpPr>
          <p:nvPr>
            <p:ph type="body" sz="quarter" idx="30" hasCustomPrompt="1"/>
          </p:nvPr>
        </p:nvSpPr>
        <p:spPr>
          <a:xfrm>
            <a:off x="4314027" y="3056433"/>
            <a:ext cx="6353972" cy="1635215"/>
          </a:xfrm>
          <a:prstGeom prst="rect">
            <a:avLst/>
          </a:prstGeom>
        </p:spPr>
        <p:txBody>
          <a:bodyPr lIns="0" tIns="0" rIns="0" bIns="0">
            <a:noAutofit/>
          </a:bodyPr>
          <a:lstStyle>
            <a:lvl1pPr marL="0" indent="0" algn="l">
              <a:spcBef>
                <a:spcPts val="0"/>
              </a:spcBef>
              <a:buNone/>
              <a:defRPr sz="1600" b="0">
                <a:solidFill>
                  <a:schemeClr val="tx1"/>
                </a:solidFill>
              </a:defRPr>
            </a:lvl1pPr>
            <a:lvl4pPr marL="1371600" indent="0">
              <a:buNone/>
              <a:defRPr/>
            </a:lvl4pPr>
          </a:lstStyle>
          <a:p>
            <a:pPr lvl="0"/>
            <a:r>
              <a:rPr lang="en-US" noProof="0"/>
              <a:t>Job title</a:t>
            </a:r>
          </a:p>
          <a:p>
            <a:pPr lvl="0"/>
            <a:r>
              <a:rPr lang="en-US" noProof="0"/>
              <a:t>Division</a:t>
            </a:r>
          </a:p>
          <a:p>
            <a:pPr lvl="0"/>
            <a:r>
              <a:rPr lang="en-US" noProof="0"/>
              <a:t>Office</a:t>
            </a:r>
          </a:p>
        </p:txBody>
      </p:sp>
      <p:sp>
        <p:nvSpPr>
          <p:cNvPr id="7" name="Cornerstone">
            <a:extLst>
              <a:ext uri="{FF2B5EF4-FFF2-40B4-BE49-F238E27FC236}">
                <a16:creationId xmlns:a16="http://schemas.microsoft.com/office/drawing/2014/main" id="{3FEF4AF0-5102-D72C-A0D3-2C61B18F3D90}"/>
              </a:ext>
              <a:ext uri="{C183D7F6-B498-43B3-948B-1728B52AA6E4}">
                <adec:decorative xmlns:adec="http://schemas.microsoft.com/office/drawing/2017/decorative" val="1"/>
              </a:ext>
            </a:extLst>
          </p:cNvPr>
          <p:cNvSpPr>
            <a:spLocks noChangeAspect="1"/>
          </p:cNvSpPr>
          <p:nvPr userDrawn="1"/>
        </p:nvSpPr>
        <p:spPr bwMode="gray">
          <a:xfrm rot="16200000">
            <a:off x="1522413" y="3924894"/>
            <a:ext cx="766800" cy="766799"/>
          </a:xfrm>
          <a:custGeom>
            <a:avLst/>
            <a:gdLst>
              <a:gd name="connsiteX0" fmla="*/ 0 w 3168353"/>
              <a:gd name="connsiteY0" fmla="*/ 3168352 h 3168352"/>
              <a:gd name="connsiteX1" fmla="*/ 0 w 3168353"/>
              <a:gd name="connsiteY1" fmla="*/ 1902429 h 3168352"/>
              <a:gd name="connsiteX2" fmla="*/ 1902430 w 3168353"/>
              <a:gd name="connsiteY2" fmla="*/ 1902429 h 3168352"/>
              <a:gd name="connsiteX3" fmla="*/ 1902430 w 3168353"/>
              <a:gd name="connsiteY3" fmla="*/ 0 h 3168352"/>
              <a:gd name="connsiteX4" fmla="*/ 3168353 w 3168353"/>
              <a:gd name="connsiteY4" fmla="*/ 0 h 3168352"/>
              <a:gd name="connsiteX5" fmla="*/ 3168353 w 3168353"/>
              <a:gd name="connsiteY5" fmla="*/ 3168352 h 3168352"/>
              <a:gd name="connsiteX6" fmla="*/ 1902430 w 3168353"/>
              <a:gd name="connsiteY6" fmla="*/ 3168352 h 3168352"/>
              <a:gd name="connsiteX7" fmla="*/ 1902430 w 3168353"/>
              <a:gd name="connsiteY7" fmla="*/ 3168352 h 3168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8353" h="3168352">
                <a:moveTo>
                  <a:pt x="0" y="3168352"/>
                </a:moveTo>
                <a:lnTo>
                  <a:pt x="0" y="1902429"/>
                </a:lnTo>
                <a:lnTo>
                  <a:pt x="1902430" y="1902429"/>
                </a:lnTo>
                <a:lnTo>
                  <a:pt x="1902430" y="0"/>
                </a:lnTo>
                <a:lnTo>
                  <a:pt x="3168353" y="0"/>
                </a:lnTo>
                <a:lnTo>
                  <a:pt x="3168353" y="3168352"/>
                </a:lnTo>
                <a:lnTo>
                  <a:pt x="1902430" y="3168352"/>
                </a:lnTo>
                <a:lnTo>
                  <a:pt x="1902430" y="3168352"/>
                </a:lnTo>
                <a:close/>
              </a:path>
            </a:pathLst>
          </a:custGeom>
          <a:gradFill flip="none" rotWithShape="1">
            <a:gsLst>
              <a:gs pos="60000">
                <a:srgbClr val="A82465"/>
              </a:gs>
              <a:gs pos="0">
                <a:srgbClr val="E31937"/>
              </a:gs>
              <a:gs pos="100000">
                <a:srgbClr val="5236AB"/>
              </a:gs>
            </a:gsLst>
            <a:lin ang="16800000" scaled="0"/>
            <a:tileRect/>
          </a:gradFill>
          <a:ln w="9525" algn="ctr">
            <a:noFill/>
            <a:miter lim="800000"/>
            <a:headEnd/>
            <a:tailEnd/>
          </a:ln>
          <a:effectLst/>
        </p:spPr>
        <p:txBody>
          <a:bodyPr lIns="63500" tIns="0" rIns="64800" bIns="0" rtlCol="0" anchor="ctr"/>
          <a:lstStyle/>
          <a:p>
            <a:pPr lvl="0" algn="ctr">
              <a:spcBef>
                <a:spcPct val="0"/>
              </a:spcBef>
              <a:buClrTx/>
              <a:buSzPct val="90000"/>
            </a:pPr>
            <a:endParaRPr lang="en-US" sz="1600" b="1" noProof="0">
              <a:solidFill>
                <a:schemeClr val="bg1"/>
              </a:solidFill>
              <a:cs typeface="Arial" pitchFamily="34" charset="0"/>
            </a:endParaRPr>
          </a:p>
        </p:txBody>
      </p:sp>
      <p:sp>
        <p:nvSpPr>
          <p:cNvPr id="3" name="Footer Placeholder 2">
            <a:extLst>
              <a:ext uri="{FF2B5EF4-FFF2-40B4-BE49-F238E27FC236}">
                <a16:creationId xmlns:a16="http://schemas.microsoft.com/office/drawing/2014/main" id="{0E106856-5803-3126-21B5-742CEC17F429}"/>
              </a:ext>
              <a:ext uri="{C183D7F6-B498-43B3-948B-1728B52AA6E4}">
                <adec:decorative xmlns:adec="http://schemas.microsoft.com/office/drawing/2017/decorative" val="1"/>
              </a:ext>
            </a:extLst>
          </p:cNvPr>
          <p:cNvSpPr>
            <a:spLocks noGrp="1"/>
          </p:cNvSpPr>
          <p:nvPr>
            <p:ph type="ftr" sz="quarter" idx="34"/>
          </p:nvPr>
        </p:nvSpPr>
        <p:spPr/>
        <p:txBody>
          <a:bodyPr/>
          <a:lstStyle>
            <a:lvl1pPr>
              <a:defRPr>
                <a:solidFill>
                  <a:srgbClr val="E6E6E6"/>
                </a:solidFill>
              </a:defRPr>
            </a:lvl1pPr>
          </a:lstStyle>
          <a:p>
            <a:endParaRPr lang="en-US" noProof="0"/>
          </a:p>
        </p:txBody>
      </p:sp>
      <p:sp>
        <p:nvSpPr>
          <p:cNvPr id="11" name="Slide Number Placeholder 10">
            <a:extLst>
              <a:ext uri="{FF2B5EF4-FFF2-40B4-BE49-F238E27FC236}">
                <a16:creationId xmlns:a16="http://schemas.microsoft.com/office/drawing/2014/main" id="{0F633D6F-3800-D2EE-F82B-3BCFB87E741C}"/>
              </a:ext>
              <a:ext uri="{C183D7F6-B498-43B3-948B-1728B52AA6E4}">
                <adec:decorative xmlns:adec="http://schemas.microsoft.com/office/drawing/2017/decorative" val="1"/>
              </a:ext>
            </a:extLst>
          </p:cNvPr>
          <p:cNvSpPr>
            <a:spLocks noGrp="1"/>
          </p:cNvSpPr>
          <p:nvPr>
            <p:ph type="sldNum" sz="quarter" idx="33"/>
          </p:nvPr>
        </p:nvSpPr>
        <p:spPr/>
        <p:txBody>
          <a:bodyPr/>
          <a:lstStyle>
            <a:lvl1pPr>
              <a:defRPr>
                <a:solidFill>
                  <a:srgbClr val="E6E6E6"/>
                </a:solidFill>
              </a:defRPr>
            </a:lvl1p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3667626380"/>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am - 2A">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E66DC41F-5ACE-874C-857A-162C3A79A894}"/>
              </a:ext>
            </a:extLst>
          </p:cNvPr>
          <p:cNvSpPr>
            <a:spLocks noGrp="1"/>
          </p:cNvSpPr>
          <p:nvPr>
            <p:ph type="title" hasCustomPrompt="1"/>
          </p:nvPr>
        </p:nvSpPr>
        <p:spPr>
          <a:xfrm>
            <a:off x="765737" y="683246"/>
            <a:ext cx="10661904" cy="531097"/>
          </a:xfrm>
          <a:noFill/>
        </p:spPr>
        <p:txBody>
          <a:bodyPr>
            <a:noAutofit/>
          </a:bodyPr>
          <a:lstStyle>
            <a:lvl1pPr>
              <a:defRPr sz="2800">
                <a:solidFill>
                  <a:schemeClr val="tx1"/>
                </a:solidFill>
              </a:defRPr>
            </a:lvl1pPr>
          </a:lstStyle>
          <a:p>
            <a:r>
              <a:rPr lang="en-US" noProof="0"/>
              <a:t>Team slide with 2 individuals (layout A) – click to add title</a:t>
            </a:r>
          </a:p>
        </p:txBody>
      </p:sp>
      <p:grpSp>
        <p:nvGrpSpPr>
          <p:cNvPr id="4" name="Group 3">
            <a:extLst>
              <a:ext uri="{FF2B5EF4-FFF2-40B4-BE49-F238E27FC236}">
                <a16:creationId xmlns:a16="http://schemas.microsoft.com/office/drawing/2014/main" id="{D17F034D-7149-A614-1695-FEAB4805FE2F}"/>
              </a:ext>
              <a:ext uri="{C183D7F6-B498-43B3-948B-1728B52AA6E4}">
                <adec:decorative xmlns:adec="http://schemas.microsoft.com/office/drawing/2017/decorative" val="1"/>
              </a:ext>
            </a:extLst>
          </p:cNvPr>
          <p:cNvGrpSpPr/>
          <p:nvPr userDrawn="1"/>
        </p:nvGrpSpPr>
        <p:grpSpPr>
          <a:xfrm>
            <a:off x="0" y="1417320"/>
            <a:ext cx="12193200" cy="4686324"/>
            <a:chOff x="0" y="1417320"/>
            <a:chExt cx="12193200" cy="4686324"/>
          </a:xfrm>
        </p:grpSpPr>
        <p:sp>
          <p:nvSpPr>
            <p:cNvPr id="5" name="TextBox 4">
              <a:extLst>
                <a:ext uri="{FF2B5EF4-FFF2-40B4-BE49-F238E27FC236}">
                  <a16:creationId xmlns:a16="http://schemas.microsoft.com/office/drawing/2014/main" id="{4A519421-BBC9-E265-BC60-0732030545E4}"/>
                </a:ext>
                <a:ext uri="{C183D7F6-B498-43B3-948B-1728B52AA6E4}">
                  <adec:decorative xmlns:adec="http://schemas.microsoft.com/office/drawing/2017/decorative" val="1"/>
                </a:ext>
              </a:extLst>
            </p:cNvPr>
            <p:cNvSpPr txBox="1"/>
            <p:nvPr userDrawn="1"/>
          </p:nvSpPr>
          <p:spPr>
            <a:xfrm>
              <a:off x="0" y="1525320"/>
              <a:ext cx="12192000" cy="4578324"/>
            </a:xfrm>
            <a:prstGeom prst="rect">
              <a:avLst/>
            </a:prstGeom>
            <a:solidFill>
              <a:srgbClr val="F8F8F8"/>
            </a:solidFill>
          </p:spPr>
          <p:txBody>
            <a:bodyPr vert="horz" wrap="square" lIns="0" tIns="0" rIns="0" bIns="0" rtlCol="0" anchor="t" anchorCtr="0">
              <a:normAutofit/>
            </a:bodyPr>
            <a:lstStyle/>
            <a:p>
              <a:pPr algn="l"/>
              <a:endParaRPr lang="en-US" noProof="0"/>
            </a:p>
          </p:txBody>
        </p:sp>
        <p:sp>
          <p:nvSpPr>
            <p:cNvPr id="6" name="TextBox 5">
              <a:extLst>
                <a:ext uri="{FF2B5EF4-FFF2-40B4-BE49-F238E27FC236}">
                  <a16:creationId xmlns:a16="http://schemas.microsoft.com/office/drawing/2014/main" id="{061CB1A3-4B69-185D-4EF4-F12A804B76E6}"/>
                </a:ext>
                <a:ext uri="{C183D7F6-B498-43B3-948B-1728B52AA6E4}">
                  <adec:decorative xmlns:adec="http://schemas.microsoft.com/office/drawing/2017/decorative" val="1"/>
                </a:ext>
              </a:extLst>
            </p:cNvPr>
            <p:cNvSpPr txBox="1"/>
            <p:nvPr userDrawn="1"/>
          </p:nvSpPr>
          <p:spPr>
            <a:xfrm>
              <a:off x="0" y="1417320"/>
              <a:ext cx="12193200" cy="108000"/>
            </a:xfrm>
            <a:prstGeom prst="rect">
              <a:avLst/>
            </a:prstGeom>
            <a:gradFill>
              <a:gsLst>
                <a:gs pos="60000">
                  <a:srgbClr val="B91C3A"/>
                </a:gs>
                <a:gs pos="0">
                  <a:srgbClr val="E31937"/>
                </a:gs>
                <a:gs pos="100000">
                  <a:srgbClr val="5236AB"/>
                </a:gs>
              </a:gsLst>
              <a:lin ang="10800000" scaled="0"/>
            </a:gradFill>
          </p:spPr>
          <p:txBody>
            <a:bodyPr vert="horz" wrap="square" lIns="0" tIns="0" rIns="0" bIns="0" rtlCol="0" anchor="t" anchorCtr="0">
              <a:normAutofit fontScale="40000" lnSpcReduction="20000"/>
            </a:bodyPr>
            <a:lstStyle/>
            <a:p>
              <a:pPr algn="l"/>
              <a:endParaRPr lang="en-US" noProof="0"/>
            </a:p>
          </p:txBody>
        </p:sp>
      </p:grpSp>
      <p:sp>
        <p:nvSpPr>
          <p:cNvPr id="8" name="Picture placeholder 5" descr="Photograph of First and Last name &#10;(person the slide is referencing)">
            <a:extLst>
              <a:ext uri="{FF2B5EF4-FFF2-40B4-BE49-F238E27FC236}">
                <a16:creationId xmlns:a16="http://schemas.microsoft.com/office/drawing/2014/main" id="{12EC7163-7641-E7F6-4273-34D71DCF4372}"/>
              </a:ext>
            </a:extLst>
          </p:cNvPr>
          <p:cNvSpPr>
            <a:spLocks noGrp="1" noChangeAspect="1"/>
          </p:cNvSpPr>
          <p:nvPr>
            <p:ph type="pic" sz="quarter" idx="12" hasCustomPrompt="1"/>
          </p:nvPr>
        </p:nvSpPr>
        <p:spPr>
          <a:xfrm>
            <a:off x="3744272" y="2091264"/>
            <a:ext cx="1655455" cy="1655064"/>
          </a:xfrm>
          <a:prstGeom prst="rect">
            <a:avLst/>
          </a:prstGeom>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0" indent="0">
              <a:buNone/>
              <a:defRPr sz="1400"/>
            </a:lvl1pPr>
          </a:lstStyle>
          <a:p>
            <a:r>
              <a:rPr lang="en-US" noProof="0"/>
              <a:t>Click icon to add photo</a:t>
            </a:r>
          </a:p>
        </p:txBody>
      </p:sp>
      <p:sp>
        <p:nvSpPr>
          <p:cNvPr id="15" name="Text placeholder 5">
            <a:extLst>
              <a:ext uri="{FF2B5EF4-FFF2-40B4-BE49-F238E27FC236}">
                <a16:creationId xmlns:a16="http://schemas.microsoft.com/office/drawing/2014/main" id="{5CAA202A-5196-3008-D768-8C9A0F9DB6EA}"/>
              </a:ext>
            </a:extLst>
          </p:cNvPr>
          <p:cNvSpPr>
            <a:spLocks noGrp="1"/>
          </p:cNvSpPr>
          <p:nvPr>
            <p:ph type="body" sz="quarter" idx="27" hasCustomPrompt="1"/>
          </p:nvPr>
        </p:nvSpPr>
        <p:spPr>
          <a:xfrm>
            <a:off x="3435781" y="4096409"/>
            <a:ext cx="2272437" cy="472710"/>
          </a:xfrm>
          <a:prstGeom prst="rect">
            <a:avLst/>
          </a:prstGeom>
        </p:spPr>
        <p:txBody>
          <a:bodyPr lIns="0" tIns="0" rIns="0" bIns="0" anchor="b">
            <a:noAutofit/>
          </a:bodyPr>
          <a:lstStyle>
            <a:lvl1pPr marL="0" indent="0" algn="ctr">
              <a:lnSpc>
                <a:spcPct val="90000"/>
              </a:lnSpc>
              <a:spcBef>
                <a:spcPts val="0"/>
              </a:spcBef>
              <a:buNone/>
              <a:defRPr sz="1600" b="1">
                <a:solidFill>
                  <a:schemeClr val="tx1"/>
                </a:solidFill>
              </a:defRPr>
            </a:lvl1pPr>
            <a:lvl4pPr marL="1371600" indent="0">
              <a:buNone/>
              <a:defRPr/>
            </a:lvl4pPr>
          </a:lstStyle>
          <a:p>
            <a:pPr lvl="0"/>
            <a:r>
              <a:rPr lang="en-US" noProof="0"/>
              <a:t>First and Last name</a:t>
            </a:r>
          </a:p>
        </p:txBody>
      </p:sp>
      <p:sp>
        <p:nvSpPr>
          <p:cNvPr id="16" name="Text placeholder 5">
            <a:extLst>
              <a:ext uri="{FF2B5EF4-FFF2-40B4-BE49-F238E27FC236}">
                <a16:creationId xmlns:a16="http://schemas.microsoft.com/office/drawing/2014/main" id="{6B3AC22D-2FAC-715A-5263-BCA1A63D69BF}"/>
              </a:ext>
            </a:extLst>
          </p:cNvPr>
          <p:cNvSpPr>
            <a:spLocks noGrp="1"/>
          </p:cNvSpPr>
          <p:nvPr>
            <p:ph type="body" sz="quarter" idx="28" hasCustomPrompt="1"/>
          </p:nvPr>
        </p:nvSpPr>
        <p:spPr>
          <a:xfrm>
            <a:off x="3435781" y="4723939"/>
            <a:ext cx="2272437" cy="1117442"/>
          </a:xfrm>
          <a:prstGeom prst="rect">
            <a:avLst/>
          </a:prstGeom>
        </p:spPr>
        <p:txBody>
          <a:bodyPr lIns="0" tIns="0" rIns="0" bIns="0">
            <a:noAutofit/>
          </a:bodyPr>
          <a:lstStyle>
            <a:lvl1pPr marL="0" indent="0" algn="ctr">
              <a:spcBef>
                <a:spcPts val="0"/>
              </a:spcBef>
              <a:buNone/>
              <a:defRPr sz="1600" b="0">
                <a:solidFill>
                  <a:schemeClr val="tx1"/>
                </a:solidFill>
              </a:defRPr>
            </a:lvl1pPr>
            <a:lvl4pPr marL="1371600" indent="0">
              <a:buNone/>
              <a:defRPr/>
            </a:lvl4pPr>
          </a:lstStyle>
          <a:p>
            <a:pPr lvl="0"/>
            <a:r>
              <a:rPr lang="en-US" noProof="0"/>
              <a:t>Job title or role          Division or Location</a:t>
            </a:r>
          </a:p>
        </p:txBody>
      </p:sp>
      <p:sp>
        <p:nvSpPr>
          <p:cNvPr id="17" name="Picture placeholder 5" descr="Photograph of First and Last name &#10;(person the slide is referencing)">
            <a:extLst>
              <a:ext uri="{FF2B5EF4-FFF2-40B4-BE49-F238E27FC236}">
                <a16:creationId xmlns:a16="http://schemas.microsoft.com/office/drawing/2014/main" id="{C4D8F0BC-E3E7-4309-8BF4-8FF9C48BADC4}"/>
              </a:ext>
            </a:extLst>
          </p:cNvPr>
          <p:cNvSpPr>
            <a:spLocks noGrp="1" noChangeAspect="1"/>
          </p:cNvSpPr>
          <p:nvPr>
            <p:ph type="pic" sz="quarter" idx="33" hasCustomPrompt="1"/>
          </p:nvPr>
        </p:nvSpPr>
        <p:spPr>
          <a:xfrm>
            <a:off x="6795017" y="2091264"/>
            <a:ext cx="1655455" cy="1655064"/>
          </a:xfrm>
          <a:prstGeom prst="rect">
            <a:avLst/>
          </a:prstGeom>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0" indent="0">
              <a:buNone/>
              <a:defRPr sz="1400"/>
            </a:lvl1pPr>
          </a:lstStyle>
          <a:p>
            <a:r>
              <a:rPr lang="en-US" noProof="0"/>
              <a:t>Click icon to add photo</a:t>
            </a:r>
          </a:p>
        </p:txBody>
      </p:sp>
      <p:sp>
        <p:nvSpPr>
          <p:cNvPr id="18" name="Text placeholder 5">
            <a:extLst>
              <a:ext uri="{FF2B5EF4-FFF2-40B4-BE49-F238E27FC236}">
                <a16:creationId xmlns:a16="http://schemas.microsoft.com/office/drawing/2014/main" id="{15B83155-C75C-C6F4-37BD-7930F2097638}"/>
              </a:ext>
            </a:extLst>
          </p:cNvPr>
          <p:cNvSpPr>
            <a:spLocks noGrp="1"/>
          </p:cNvSpPr>
          <p:nvPr>
            <p:ph type="body" sz="quarter" idx="29" hasCustomPrompt="1"/>
          </p:nvPr>
        </p:nvSpPr>
        <p:spPr>
          <a:xfrm>
            <a:off x="6486526" y="4091154"/>
            <a:ext cx="2272437" cy="472710"/>
          </a:xfrm>
          <a:prstGeom prst="rect">
            <a:avLst/>
          </a:prstGeom>
        </p:spPr>
        <p:txBody>
          <a:bodyPr lIns="0" tIns="0" rIns="0" bIns="0" anchor="b">
            <a:noAutofit/>
          </a:bodyPr>
          <a:lstStyle>
            <a:lvl1pPr marL="0" indent="0" algn="ctr">
              <a:lnSpc>
                <a:spcPct val="90000"/>
              </a:lnSpc>
              <a:spcBef>
                <a:spcPts val="0"/>
              </a:spcBef>
              <a:buNone/>
              <a:defRPr sz="1600" b="1">
                <a:solidFill>
                  <a:schemeClr val="tx1"/>
                </a:solidFill>
              </a:defRPr>
            </a:lvl1pPr>
            <a:lvl4pPr marL="1371600" indent="0">
              <a:buNone/>
              <a:defRPr/>
            </a:lvl4pPr>
          </a:lstStyle>
          <a:p>
            <a:pPr marL="0" marR="0" lvl="0" indent="0" algn="ctr" defTabSz="914400" rtl="0" eaLnBrk="1" fontAlgn="auto" latinLnBrk="0" hangingPunct="1">
              <a:lnSpc>
                <a:spcPct val="90000"/>
              </a:lnSpc>
              <a:spcBef>
                <a:spcPts val="0"/>
              </a:spcBef>
              <a:spcAft>
                <a:spcPts val="0"/>
              </a:spcAft>
              <a:buClrTx/>
              <a:buSzTx/>
              <a:buFont typeface="Arial" pitchFamily="34" charset="0"/>
              <a:buNone/>
              <a:tabLst/>
              <a:defRPr/>
            </a:pPr>
            <a:r>
              <a:rPr lang="en-US" noProof="0"/>
              <a:t>First and Last name</a:t>
            </a:r>
          </a:p>
        </p:txBody>
      </p:sp>
      <p:sp>
        <p:nvSpPr>
          <p:cNvPr id="20" name="Text placeholder 5">
            <a:extLst>
              <a:ext uri="{FF2B5EF4-FFF2-40B4-BE49-F238E27FC236}">
                <a16:creationId xmlns:a16="http://schemas.microsoft.com/office/drawing/2014/main" id="{D15A1721-09B8-7D7D-B5E1-52EA7FD69E55}"/>
              </a:ext>
            </a:extLst>
          </p:cNvPr>
          <p:cNvSpPr>
            <a:spLocks noGrp="1"/>
          </p:cNvSpPr>
          <p:nvPr>
            <p:ph type="body" sz="quarter" idx="30" hasCustomPrompt="1"/>
          </p:nvPr>
        </p:nvSpPr>
        <p:spPr>
          <a:xfrm>
            <a:off x="6486526" y="4723939"/>
            <a:ext cx="2272437" cy="1117442"/>
          </a:xfrm>
          <a:prstGeom prst="rect">
            <a:avLst/>
          </a:prstGeom>
        </p:spPr>
        <p:txBody>
          <a:bodyPr lIns="0" tIns="0" rIns="0" bIns="0">
            <a:noAutofit/>
          </a:bodyPr>
          <a:lstStyle>
            <a:lvl1pPr marL="0" indent="0" algn="ctr">
              <a:spcBef>
                <a:spcPts val="0"/>
              </a:spcBef>
              <a:buNone/>
              <a:defRPr sz="1600" b="0">
                <a:solidFill>
                  <a:schemeClr val="tx1"/>
                </a:solidFill>
              </a:defRPr>
            </a:lvl1pPr>
            <a:lvl4pPr marL="1371600" indent="0">
              <a:buNone/>
              <a:defRPr/>
            </a:lvl4pPr>
          </a:lstStyle>
          <a:p>
            <a:pPr lvl="0"/>
            <a:r>
              <a:rPr lang="en-US" noProof="0"/>
              <a:t>Job title or role     Division or Location</a:t>
            </a:r>
          </a:p>
        </p:txBody>
      </p:sp>
      <p:sp>
        <p:nvSpPr>
          <p:cNvPr id="3" name="Footer Placeholder 2">
            <a:extLst>
              <a:ext uri="{FF2B5EF4-FFF2-40B4-BE49-F238E27FC236}">
                <a16:creationId xmlns:a16="http://schemas.microsoft.com/office/drawing/2014/main" id="{5D2F76E3-C68E-FACE-879D-228018A9A671}"/>
              </a:ext>
              <a:ext uri="{C183D7F6-B498-43B3-948B-1728B52AA6E4}">
                <adec:decorative xmlns:adec="http://schemas.microsoft.com/office/drawing/2017/decorative" val="1"/>
              </a:ext>
            </a:extLst>
          </p:cNvPr>
          <p:cNvSpPr>
            <a:spLocks noGrp="1"/>
          </p:cNvSpPr>
          <p:nvPr userDrawn="1">
            <p:ph type="ftr" sz="quarter" idx="37"/>
          </p:nvPr>
        </p:nvSpPr>
        <p:spPr/>
        <p:txBody>
          <a:bodyPr/>
          <a:lstStyle>
            <a:lvl1pPr>
              <a:defRPr>
                <a:solidFill>
                  <a:srgbClr val="E6E6E6"/>
                </a:solidFill>
              </a:defRPr>
            </a:lvl1pPr>
          </a:lstStyle>
          <a:p>
            <a:endParaRPr lang="en-US" noProof="0"/>
          </a:p>
        </p:txBody>
      </p:sp>
      <p:sp>
        <p:nvSpPr>
          <p:cNvPr id="9" name="Slide Number Placeholder 8">
            <a:extLst>
              <a:ext uri="{FF2B5EF4-FFF2-40B4-BE49-F238E27FC236}">
                <a16:creationId xmlns:a16="http://schemas.microsoft.com/office/drawing/2014/main" id="{5FB2635F-AE60-4A1F-B4D8-39B721D0525E}"/>
              </a:ext>
              <a:ext uri="{C183D7F6-B498-43B3-948B-1728B52AA6E4}">
                <adec:decorative xmlns:adec="http://schemas.microsoft.com/office/drawing/2017/decorative" val="1"/>
              </a:ext>
            </a:extLst>
          </p:cNvPr>
          <p:cNvSpPr>
            <a:spLocks noGrp="1"/>
          </p:cNvSpPr>
          <p:nvPr userDrawn="1">
            <p:ph type="sldNum" sz="quarter" idx="36"/>
          </p:nvPr>
        </p:nvSpPr>
        <p:spPr/>
        <p:txBody>
          <a:bodyPr/>
          <a:lstStyle>
            <a:lvl1pPr>
              <a:defRPr>
                <a:solidFill>
                  <a:srgbClr val="E6E6E6"/>
                </a:solidFill>
              </a:defRPr>
            </a:lvl1p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44632368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  Layout 2B">
    <p:spTree>
      <p:nvGrpSpPr>
        <p:cNvPr id="1" name=""/>
        <p:cNvGrpSpPr/>
        <p:nvPr/>
      </p:nvGrpSpPr>
      <p:grpSpPr>
        <a:xfrm>
          <a:off x="0" y="0"/>
          <a:ext cx="0" cy="0"/>
          <a:chOff x="0" y="0"/>
          <a:chExt cx="0" cy="0"/>
        </a:xfrm>
      </p:grpSpPr>
      <p:sp>
        <p:nvSpPr>
          <p:cNvPr id="5" name="Title Placeholder 1">
            <a:extLst>
              <a:ext uri="{FF2B5EF4-FFF2-40B4-BE49-F238E27FC236}">
                <a16:creationId xmlns:a16="http://schemas.microsoft.com/office/drawing/2014/main" id="{1A734772-629F-07F0-7A95-94F6BDFED4B9}"/>
              </a:ext>
            </a:extLst>
          </p:cNvPr>
          <p:cNvSpPr>
            <a:spLocks noGrp="1"/>
          </p:cNvSpPr>
          <p:nvPr>
            <p:ph type="title" hasCustomPrompt="1"/>
          </p:nvPr>
        </p:nvSpPr>
        <p:spPr>
          <a:xfrm>
            <a:off x="768096" y="615621"/>
            <a:ext cx="4672584" cy="2907792"/>
          </a:xfrm>
          <a:prstGeom prst="rect">
            <a:avLst/>
          </a:prstGeom>
        </p:spPr>
        <p:txBody>
          <a:bodyPr vert="horz" lIns="0" tIns="0" rIns="0" bIns="0" rtlCol="0" anchor="t" anchorCtr="0">
            <a:noAutofit/>
          </a:bodyPr>
          <a:lstStyle>
            <a:lvl1pPr marL="0" indent="0">
              <a:defRPr sz="4800"/>
            </a:lvl1pPr>
          </a:lstStyle>
          <a:p>
            <a:r>
              <a:rPr lang="en-US" noProof="0"/>
              <a:t>Title slide </a:t>
            </a:r>
            <a:br>
              <a:rPr lang="en-US" noProof="0"/>
            </a:br>
            <a:r>
              <a:rPr lang="en-US" noProof="0"/>
              <a:t>Click to add title</a:t>
            </a:r>
          </a:p>
        </p:txBody>
      </p:sp>
      <p:sp>
        <p:nvSpPr>
          <p:cNvPr id="10" name="Text placeholder 7">
            <a:extLst>
              <a:ext uri="{FF2B5EF4-FFF2-40B4-BE49-F238E27FC236}">
                <a16:creationId xmlns:a16="http://schemas.microsoft.com/office/drawing/2014/main" id="{6EB794F4-36B2-DC02-E7CB-CFC62E37CBC5}"/>
              </a:ext>
            </a:extLst>
          </p:cNvPr>
          <p:cNvSpPr>
            <a:spLocks noGrp="1"/>
          </p:cNvSpPr>
          <p:nvPr>
            <p:ph type="body" sz="quarter" idx="14" hasCustomPrompt="1"/>
          </p:nvPr>
        </p:nvSpPr>
        <p:spPr>
          <a:xfrm>
            <a:off x="766763" y="4173805"/>
            <a:ext cx="4698710" cy="765270"/>
          </a:xfrm>
          <a:prstGeom prst="rect">
            <a:avLst/>
          </a:prstGeom>
        </p:spPr>
        <p:txBody>
          <a:bodyPr lIns="0" tIns="0" rIns="0" bIns="0" anchor="b"/>
          <a:lstStyle>
            <a:lvl1pPr marL="0" marR="0" indent="0" algn="l" defTabSz="914400" rtl="0" eaLnBrk="1" fontAlgn="auto" latinLnBrk="0" hangingPunct="1">
              <a:lnSpc>
                <a:spcPct val="100000"/>
              </a:lnSpc>
              <a:spcBef>
                <a:spcPts val="500"/>
              </a:spcBef>
              <a:spcAft>
                <a:spcPts val="0"/>
              </a:spcAft>
              <a:buClrTx/>
              <a:buSzTx/>
              <a:buFont typeface="Arial" pitchFamily="34" charset="0"/>
              <a:buNone/>
              <a:tabLst/>
              <a:defRPr sz="2200" b="0"/>
            </a:lvl1pPr>
          </a:lstStyle>
          <a:p>
            <a:pPr lvl="0"/>
            <a:r>
              <a:rPr lang="en-US" noProof="0"/>
              <a:t>Name, role</a:t>
            </a:r>
            <a:br>
              <a:rPr lang="en-US" noProof="0"/>
            </a:br>
            <a:r>
              <a:rPr lang="en-US" noProof="0"/>
              <a:t>Date</a:t>
            </a:r>
          </a:p>
        </p:txBody>
      </p:sp>
      <p:sp>
        <p:nvSpPr>
          <p:cNvPr id="8" name="Freeform 13" descr="CGI cornerstone">
            <a:extLst>
              <a:ext uri="{FF2B5EF4-FFF2-40B4-BE49-F238E27FC236}">
                <a16:creationId xmlns:a16="http://schemas.microsoft.com/office/drawing/2014/main" id="{47B68E29-85E8-7585-D294-C63868CB4A0E}"/>
              </a:ext>
              <a:ext uri="{C183D7F6-B498-43B3-948B-1728B52AA6E4}">
                <adec:decorative xmlns:adec="http://schemas.microsoft.com/office/drawing/2017/decorative" val="0"/>
              </a:ext>
            </a:extLst>
          </p:cNvPr>
          <p:cNvSpPr/>
          <p:nvPr userDrawn="1"/>
        </p:nvSpPr>
        <p:spPr bwMode="gray">
          <a:xfrm rot="16200000">
            <a:off x="6096000" y="773450"/>
            <a:ext cx="5329240" cy="5329238"/>
          </a:xfrm>
          <a:custGeom>
            <a:avLst/>
            <a:gdLst>
              <a:gd name="connsiteX0" fmla="*/ 0 w 3168353"/>
              <a:gd name="connsiteY0" fmla="*/ 3168352 h 3168352"/>
              <a:gd name="connsiteX1" fmla="*/ 0 w 3168353"/>
              <a:gd name="connsiteY1" fmla="*/ 1902429 h 3168352"/>
              <a:gd name="connsiteX2" fmla="*/ 1902430 w 3168353"/>
              <a:gd name="connsiteY2" fmla="*/ 1902429 h 3168352"/>
              <a:gd name="connsiteX3" fmla="*/ 1902430 w 3168353"/>
              <a:gd name="connsiteY3" fmla="*/ 0 h 3168352"/>
              <a:gd name="connsiteX4" fmla="*/ 3168353 w 3168353"/>
              <a:gd name="connsiteY4" fmla="*/ 0 h 3168352"/>
              <a:gd name="connsiteX5" fmla="*/ 3168353 w 3168353"/>
              <a:gd name="connsiteY5" fmla="*/ 3168352 h 3168352"/>
              <a:gd name="connsiteX6" fmla="*/ 1902430 w 3168353"/>
              <a:gd name="connsiteY6" fmla="*/ 3168352 h 3168352"/>
              <a:gd name="connsiteX7" fmla="*/ 1902430 w 3168353"/>
              <a:gd name="connsiteY7" fmla="*/ 3168352 h 3168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8353" h="3168352">
                <a:moveTo>
                  <a:pt x="0" y="3168352"/>
                </a:moveTo>
                <a:lnTo>
                  <a:pt x="0" y="1902429"/>
                </a:lnTo>
                <a:lnTo>
                  <a:pt x="1902430" y="1902429"/>
                </a:lnTo>
                <a:lnTo>
                  <a:pt x="1902430" y="0"/>
                </a:lnTo>
                <a:lnTo>
                  <a:pt x="3168353" y="0"/>
                </a:lnTo>
                <a:lnTo>
                  <a:pt x="3168353" y="3168352"/>
                </a:lnTo>
                <a:lnTo>
                  <a:pt x="1902430" y="3168352"/>
                </a:lnTo>
                <a:lnTo>
                  <a:pt x="1902430" y="3168352"/>
                </a:lnTo>
                <a:close/>
              </a:path>
            </a:pathLst>
          </a:custGeom>
          <a:gradFill flip="none" rotWithShape="1">
            <a:gsLst>
              <a:gs pos="66000">
                <a:srgbClr val="E31937"/>
              </a:gs>
              <a:gs pos="33000">
                <a:srgbClr val="FF6A00"/>
              </a:gs>
              <a:gs pos="0">
                <a:srgbClr val="FFCDD2"/>
              </a:gs>
              <a:gs pos="100000">
                <a:srgbClr val="991F3D"/>
              </a:gs>
            </a:gsLst>
            <a:lin ang="0" scaled="0"/>
            <a:tileRect/>
          </a:gradFill>
          <a:ln w="9525" algn="ctr">
            <a:noFill/>
            <a:miter lim="800000"/>
            <a:headEnd/>
            <a:tailEnd/>
          </a:ln>
          <a:effectLst/>
        </p:spPr>
        <p:txBody>
          <a:bodyPr lIns="63500" tIns="0" rIns="64800" bIns="0" rtlCol="0" anchor="ctr"/>
          <a:lstStyle/>
          <a:p>
            <a:pPr lvl="0" algn="ctr">
              <a:spcBef>
                <a:spcPct val="0"/>
              </a:spcBef>
              <a:buClrTx/>
              <a:buSzPct val="90000"/>
            </a:pPr>
            <a:endParaRPr lang="en-US" sz="1600" b="1" noProof="0">
              <a:solidFill>
                <a:schemeClr val="bg1"/>
              </a:solidFill>
              <a:cs typeface="Arial" pitchFamily="34" charset="0"/>
            </a:endParaRPr>
          </a:p>
        </p:txBody>
      </p:sp>
      <p:sp>
        <p:nvSpPr>
          <p:cNvPr id="9" name="TextBox 8">
            <a:extLst>
              <a:ext uri="{FF2B5EF4-FFF2-40B4-BE49-F238E27FC236}">
                <a16:creationId xmlns:a16="http://schemas.microsoft.com/office/drawing/2014/main" id="{D669477B-4844-9E49-1924-9A24EC02EC13}"/>
              </a:ext>
              <a:ext uri="{C183D7F6-B498-43B3-948B-1728B52AA6E4}">
                <adec:decorative xmlns:adec="http://schemas.microsoft.com/office/drawing/2017/decorative" val="1"/>
              </a:ext>
            </a:extLst>
          </p:cNvPr>
          <p:cNvSpPr txBox="1"/>
          <p:nvPr userDrawn="1"/>
        </p:nvSpPr>
        <p:spPr>
          <a:xfrm>
            <a:off x="11163033" y="6345144"/>
            <a:ext cx="365760" cy="182880"/>
          </a:xfrm>
          <a:prstGeom prst="rect">
            <a:avLst/>
          </a:prstGeom>
          <a:solidFill>
            <a:schemeClr val="bg1"/>
          </a:solidFill>
        </p:spPr>
        <p:txBody>
          <a:bodyPr vert="horz" wrap="square" lIns="0" tIns="0" rIns="0" bIns="0" rtlCol="0" anchor="t" anchorCtr="0">
            <a:normAutofit fontScale="85000" lnSpcReduction="20000"/>
          </a:bodyPr>
          <a:lstStyle/>
          <a:p>
            <a:pPr algn="l"/>
            <a:endParaRPr lang="en-US" noProof="0"/>
          </a:p>
        </p:txBody>
      </p:sp>
      <p:sp>
        <p:nvSpPr>
          <p:cNvPr id="2" name="Footer Placeholder 1">
            <a:extLst>
              <a:ext uri="{FF2B5EF4-FFF2-40B4-BE49-F238E27FC236}">
                <a16:creationId xmlns:a16="http://schemas.microsoft.com/office/drawing/2014/main" id="{2F561915-DA14-AD3D-0600-A7BC70AB91AF}"/>
              </a:ext>
              <a:ext uri="{C183D7F6-B498-43B3-948B-1728B52AA6E4}">
                <adec:decorative xmlns:adec="http://schemas.microsoft.com/office/drawing/2017/decorative" val="1"/>
              </a:ext>
            </a:extLst>
          </p:cNvPr>
          <p:cNvSpPr>
            <a:spLocks noGrp="1"/>
          </p:cNvSpPr>
          <p:nvPr>
            <p:ph type="ftr" sz="quarter" idx="15"/>
          </p:nvPr>
        </p:nvSpPr>
        <p:spPr>
          <a:xfrm>
            <a:off x="4041648" y="6931152"/>
            <a:ext cx="4114800" cy="137160"/>
          </a:xfrm>
        </p:spPr>
        <p:txBody>
          <a:bodyPr/>
          <a:lstStyle/>
          <a:p>
            <a:endParaRPr lang="en-US" noProof="0"/>
          </a:p>
        </p:txBody>
      </p:sp>
      <p:sp>
        <p:nvSpPr>
          <p:cNvPr id="4" name="Slide Number Placeholder 3">
            <a:extLst>
              <a:ext uri="{FF2B5EF4-FFF2-40B4-BE49-F238E27FC236}">
                <a16:creationId xmlns:a16="http://schemas.microsoft.com/office/drawing/2014/main" id="{EFB06569-C9F6-43BB-9951-729D78B19682}"/>
              </a:ext>
              <a:ext uri="{C183D7F6-B498-43B3-948B-1728B52AA6E4}">
                <adec:decorative xmlns:adec="http://schemas.microsoft.com/office/drawing/2017/decorative" val="1"/>
              </a:ext>
            </a:extLst>
          </p:cNvPr>
          <p:cNvSpPr>
            <a:spLocks noGrp="1"/>
          </p:cNvSpPr>
          <p:nvPr>
            <p:ph type="sldNum" sz="quarter" idx="11"/>
          </p:nvPr>
        </p:nvSpPr>
        <p:spPr>
          <a:xfrm>
            <a:off x="11163034" y="6931152"/>
            <a:ext cx="261660" cy="137160"/>
          </a:xfrm>
        </p:spPr>
        <p:txBody>
          <a:bodyPr/>
          <a:lstStyle/>
          <a:p>
            <a:fld id="{525A3C56-E491-49B2-93F3-63532DF516BC}" type="slidenum">
              <a:rPr lang="en-US" noProof="0" smtClean="0"/>
              <a:pPr/>
              <a:t>‹#›</a:t>
            </a:fld>
            <a:endParaRPr lang="en-US" noProof="0"/>
          </a:p>
        </p:txBody>
      </p:sp>
      <p:pic>
        <p:nvPicPr>
          <p:cNvPr id="3" name="CGI logo">
            <a:extLst>
              <a:ext uri="{FF2B5EF4-FFF2-40B4-BE49-F238E27FC236}">
                <a16:creationId xmlns:a16="http://schemas.microsoft.com/office/drawing/2014/main" id="{35232DEE-EBC0-E687-C6B9-43825967B993}"/>
              </a:ext>
            </a:extLst>
          </p:cNvPr>
          <p:cNvPicPr>
            <a:picLocks/>
          </p:cNvPicPr>
          <p:nvPr userDrawn="1"/>
        </p:nvPicPr>
        <p:blipFill rotWithShape="1">
          <a:blip r:embed="rId2" cstate="print">
            <a:extLst>
              <a:ext uri="{28A0092B-C50C-407E-A947-70E740481C1C}">
                <a14:useLocalDpi xmlns:a14="http://schemas.microsoft.com/office/drawing/2010/main" val="0"/>
              </a:ext>
            </a:extLst>
          </a:blip>
          <a:srcRect b="-458"/>
          <a:stretch/>
        </p:blipFill>
        <p:spPr>
          <a:xfrm>
            <a:off x="767134" y="5372173"/>
            <a:ext cx="1548656" cy="723953"/>
          </a:xfrm>
          <a:prstGeom prst="rect">
            <a:avLst/>
          </a:prstGeom>
          <a:ln>
            <a:noFill/>
          </a:ln>
        </p:spPr>
      </p:pic>
    </p:spTree>
    <p:extLst>
      <p:ext uri="{BB962C8B-B14F-4D97-AF65-F5344CB8AC3E}">
        <p14:creationId xmlns:p14="http://schemas.microsoft.com/office/powerpoint/2010/main" val="569039835"/>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am - 2B">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A727B934-DD85-9B55-DE17-672E2E708D16}"/>
              </a:ext>
            </a:extLst>
          </p:cNvPr>
          <p:cNvSpPr>
            <a:spLocks noGrp="1"/>
          </p:cNvSpPr>
          <p:nvPr>
            <p:ph type="title" hasCustomPrompt="1"/>
          </p:nvPr>
        </p:nvSpPr>
        <p:spPr>
          <a:xfrm>
            <a:off x="765737" y="683246"/>
            <a:ext cx="10661904" cy="531097"/>
          </a:xfrm>
          <a:noFill/>
        </p:spPr>
        <p:txBody>
          <a:bodyPr>
            <a:noAutofit/>
          </a:bodyPr>
          <a:lstStyle>
            <a:lvl1pPr>
              <a:defRPr sz="2800">
                <a:solidFill>
                  <a:schemeClr val="tx1"/>
                </a:solidFill>
              </a:defRPr>
            </a:lvl1pPr>
          </a:lstStyle>
          <a:p>
            <a:r>
              <a:rPr lang="en-US" noProof="0"/>
              <a:t>Team slide with 2 individuals (layout B) – click to add title</a:t>
            </a:r>
          </a:p>
        </p:txBody>
      </p:sp>
      <p:grpSp>
        <p:nvGrpSpPr>
          <p:cNvPr id="6" name="Group 5">
            <a:extLst>
              <a:ext uri="{FF2B5EF4-FFF2-40B4-BE49-F238E27FC236}">
                <a16:creationId xmlns:a16="http://schemas.microsoft.com/office/drawing/2014/main" id="{C7987D90-C3F5-2B7E-7C35-1164F51996A3}"/>
              </a:ext>
              <a:ext uri="{C183D7F6-B498-43B3-948B-1728B52AA6E4}">
                <adec:decorative xmlns:adec="http://schemas.microsoft.com/office/drawing/2017/decorative" val="1"/>
              </a:ext>
            </a:extLst>
          </p:cNvPr>
          <p:cNvGrpSpPr/>
          <p:nvPr userDrawn="1"/>
        </p:nvGrpSpPr>
        <p:grpSpPr>
          <a:xfrm>
            <a:off x="0" y="1417320"/>
            <a:ext cx="12193200" cy="4686324"/>
            <a:chOff x="0" y="1417320"/>
            <a:chExt cx="12193200" cy="4686324"/>
          </a:xfrm>
        </p:grpSpPr>
        <p:sp>
          <p:nvSpPr>
            <p:cNvPr id="5" name="TextBox 4">
              <a:extLst>
                <a:ext uri="{FF2B5EF4-FFF2-40B4-BE49-F238E27FC236}">
                  <a16:creationId xmlns:a16="http://schemas.microsoft.com/office/drawing/2014/main" id="{FFA13B3F-B6AF-32A2-DB2A-CE001985D351}"/>
                </a:ext>
                <a:ext uri="{C183D7F6-B498-43B3-948B-1728B52AA6E4}">
                  <adec:decorative xmlns:adec="http://schemas.microsoft.com/office/drawing/2017/decorative" val="1"/>
                </a:ext>
              </a:extLst>
            </p:cNvPr>
            <p:cNvSpPr txBox="1"/>
            <p:nvPr userDrawn="1"/>
          </p:nvSpPr>
          <p:spPr>
            <a:xfrm>
              <a:off x="0" y="1525320"/>
              <a:ext cx="12192000" cy="4578324"/>
            </a:xfrm>
            <a:prstGeom prst="rect">
              <a:avLst/>
            </a:prstGeom>
            <a:solidFill>
              <a:srgbClr val="F8F8F8"/>
            </a:solidFill>
          </p:spPr>
          <p:txBody>
            <a:bodyPr vert="horz" wrap="square" lIns="0" tIns="0" rIns="0" bIns="0" rtlCol="0" anchor="t" anchorCtr="0">
              <a:normAutofit/>
            </a:bodyPr>
            <a:lstStyle/>
            <a:p>
              <a:pPr algn="l"/>
              <a:endParaRPr lang="en-US" noProof="0"/>
            </a:p>
          </p:txBody>
        </p:sp>
        <p:sp>
          <p:nvSpPr>
            <p:cNvPr id="12" name="TextBox 11">
              <a:extLst>
                <a:ext uri="{FF2B5EF4-FFF2-40B4-BE49-F238E27FC236}">
                  <a16:creationId xmlns:a16="http://schemas.microsoft.com/office/drawing/2014/main" id="{DB543F5C-9EF3-CCC2-FA51-6E974CB689E6}"/>
                </a:ext>
                <a:ext uri="{C183D7F6-B498-43B3-948B-1728B52AA6E4}">
                  <adec:decorative xmlns:adec="http://schemas.microsoft.com/office/drawing/2017/decorative" val="1"/>
                </a:ext>
              </a:extLst>
            </p:cNvPr>
            <p:cNvSpPr txBox="1"/>
            <p:nvPr userDrawn="1"/>
          </p:nvSpPr>
          <p:spPr>
            <a:xfrm>
              <a:off x="0" y="1417320"/>
              <a:ext cx="12193200" cy="108000"/>
            </a:xfrm>
            <a:prstGeom prst="rect">
              <a:avLst/>
            </a:prstGeom>
            <a:gradFill>
              <a:gsLst>
                <a:gs pos="0">
                  <a:srgbClr val="FFCDD2"/>
                </a:gs>
                <a:gs pos="33000">
                  <a:srgbClr val="FF6A00"/>
                </a:gs>
                <a:gs pos="66000">
                  <a:srgbClr val="E31937"/>
                </a:gs>
                <a:gs pos="100000">
                  <a:srgbClr val="991F3D"/>
                </a:gs>
              </a:gsLst>
              <a:lin ang="10800000" scaled="0"/>
            </a:gradFill>
          </p:spPr>
          <p:txBody>
            <a:bodyPr vert="horz" wrap="square" lIns="0" tIns="0" rIns="0" bIns="0" rtlCol="0" anchor="t" anchorCtr="0">
              <a:normAutofit fontScale="40000" lnSpcReduction="20000"/>
            </a:bodyPr>
            <a:lstStyle/>
            <a:p>
              <a:pPr algn="l"/>
              <a:endParaRPr lang="en-US" noProof="0"/>
            </a:p>
          </p:txBody>
        </p:sp>
      </p:grpSp>
      <p:sp>
        <p:nvSpPr>
          <p:cNvPr id="13" name="Picture placeholder 5" descr="Photograph of Name (person the slide is referencing)">
            <a:extLst>
              <a:ext uri="{FF2B5EF4-FFF2-40B4-BE49-F238E27FC236}">
                <a16:creationId xmlns:a16="http://schemas.microsoft.com/office/drawing/2014/main" id="{79F8553C-A3D0-7224-5D0C-66AD11A2B2C7}"/>
              </a:ext>
            </a:extLst>
          </p:cNvPr>
          <p:cNvSpPr>
            <a:spLocks noGrp="1" noChangeAspect="1"/>
          </p:cNvSpPr>
          <p:nvPr>
            <p:ph type="pic" sz="quarter" idx="12" hasCustomPrompt="1"/>
          </p:nvPr>
        </p:nvSpPr>
        <p:spPr>
          <a:xfrm>
            <a:off x="3744272" y="2091264"/>
            <a:ext cx="1655455" cy="1655064"/>
          </a:xfrm>
          <a:prstGeom prst="rect">
            <a:avLst/>
          </a:prstGeom>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0" indent="0">
              <a:buNone/>
              <a:defRPr sz="1400"/>
            </a:lvl1pPr>
          </a:lstStyle>
          <a:p>
            <a:r>
              <a:rPr lang="en-US" noProof="0"/>
              <a:t>Click icon to add photo</a:t>
            </a:r>
          </a:p>
        </p:txBody>
      </p:sp>
      <p:sp>
        <p:nvSpPr>
          <p:cNvPr id="14" name="Text placeholder 5">
            <a:extLst>
              <a:ext uri="{FF2B5EF4-FFF2-40B4-BE49-F238E27FC236}">
                <a16:creationId xmlns:a16="http://schemas.microsoft.com/office/drawing/2014/main" id="{09692D77-7355-D933-14D4-8DBE72881BDE}"/>
              </a:ext>
            </a:extLst>
          </p:cNvPr>
          <p:cNvSpPr>
            <a:spLocks noGrp="1"/>
          </p:cNvSpPr>
          <p:nvPr>
            <p:ph type="body" sz="quarter" idx="27" hasCustomPrompt="1"/>
          </p:nvPr>
        </p:nvSpPr>
        <p:spPr>
          <a:xfrm>
            <a:off x="3435781" y="4096409"/>
            <a:ext cx="2272437" cy="472710"/>
          </a:xfrm>
          <a:prstGeom prst="rect">
            <a:avLst/>
          </a:prstGeom>
        </p:spPr>
        <p:txBody>
          <a:bodyPr lIns="0" tIns="0" rIns="0" bIns="0" anchor="b">
            <a:noAutofit/>
          </a:bodyPr>
          <a:lstStyle>
            <a:lvl1pPr marL="0" indent="0" algn="ctr">
              <a:lnSpc>
                <a:spcPct val="90000"/>
              </a:lnSpc>
              <a:spcBef>
                <a:spcPts val="0"/>
              </a:spcBef>
              <a:buNone/>
              <a:defRPr sz="1600" b="1">
                <a:solidFill>
                  <a:schemeClr val="tx1"/>
                </a:solidFill>
              </a:defRPr>
            </a:lvl1pPr>
            <a:lvl4pPr marL="1371600" indent="0">
              <a:buNone/>
              <a:defRPr/>
            </a:lvl4pPr>
          </a:lstStyle>
          <a:p>
            <a:pPr lvl="0"/>
            <a:r>
              <a:rPr lang="en-US" noProof="0"/>
              <a:t>First and Last name</a:t>
            </a:r>
          </a:p>
        </p:txBody>
      </p:sp>
      <p:sp>
        <p:nvSpPr>
          <p:cNvPr id="15" name="Text placeholder 5">
            <a:extLst>
              <a:ext uri="{FF2B5EF4-FFF2-40B4-BE49-F238E27FC236}">
                <a16:creationId xmlns:a16="http://schemas.microsoft.com/office/drawing/2014/main" id="{C1C1727B-B112-4ED5-6A77-DB479A2878A6}"/>
              </a:ext>
            </a:extLst>
          </p:cNvPr>
          <p:cNvSpPr>
            <a:spLocks noGrp="1"/>
          </p:cNvSpPr>
          <p:nvPr>
            <p:ph type="body" sz="quarter" idx="28" hasCustomPrompt="1"/>
          </p:nvPr>
        </p:nvSpPr>
        <p:spPr>
          <a:xfrm>
            <a:off x="3435781" y="4723939"/>
            <a:ext cx="2272437" cy="1117442"/>
          </a:xfrm>
          <a:prstGeom prst="rect">
            <a:avLst/>
          </a:prstGeom>
        </p:spPr>
        <p:txBody>
          <a:bodyPr lIns="0" tIns="0" rIns="0" bIns="0">
            <a:noAutofit/>
          </a:bodyPr>
          <a:lstStyle>
            <a:lvl1pPr marL="0" indent="0" algn="ctr">
              <a:spcBef>
                <a:spcPts val="0"/>
              </a:spcBef>
              <a:buNone/>
              <a:defRPr sz="1600" b="0">
                <a:solidFill>
                  <a:schemeClr val="tx1"/>
                </a:solidFill>
              </a:defRPr>
            </a:lvl1pPr>
            <a:lvl4pPr marL="1371600" indent="0">
              <a:buNone/>
              <a:defRPr/>
            </a:lvl4pPr>
          </a:lstStyle>
          <a:p>
            <a:pPr lvl="0"/>
            <a:r>
              <a:rPr lang="en-US" noProof="0"/>
              <a:t>Job title or role          Division or Location</a:t>
            </a:r>
          </a:p>
        </p:txBody>
      </p:sp>
      <p:sp>
        <p:nvSpPr>
          <p:cNvPr id="16" name="Picture placeholder 5" descr="Photograph of Name (person the slide is referencing)">
            <a:extLst>
              <a:ext uri="{FF2B5EF4-FFF2-40B4-BE49-F238E27FC236}">
                <a16:creationId xmlns:a16="http://schemas.microsoft.com/office/drawing/2014/main" id="{D650A5C8-835C-0D2C-C826-9957DB37A11E}"/>
              </a:ext>
            </a:extLst>
          </p:cNvPr>
          <p:cNvSpPr>
            <a:spLocks noGrp="1" noChangeAspect="1"/>
          </p:cNvSpPr>
          <p:nvPr>
            <p:ph type="pic" sz="quarter" idx="33" hasCustomPrompt="1"/>
          </p:nvPr>
        </p:nvSpPr>
        <p:spPr>
          <a:xfrm>
            <a:off x="6795017" y="2091264"/>
            <a:ext cx="1655455" cy="1655064"/>
          </a:xfrm>
          <a:prstGeom prst="rect">
            <a:avLst/>
          </a:prstGeom>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0" indent="0">
              <a:buNone/>
              <a:defRPr sz="1400"/>
            </a:lvl1pPr>
          </a:lstStyle>
          <a:p>
            <a:r>
              <a:rPr lang="en-US" noProof="0"/>
              <a:t>Click icon to add photo</a:t>
            </a:r>
          </a:p>
        </p:txBody>
      </p:sp>
      <p:sp>
        <p:nvSpPr>
          <p:cNvPr id="17" name="Text placeholder 5">
            <a:extLst>
              <a:ext uri="{FF2B5EF4-FFF2-40B4-BE49-F238E27FC236}">
                <a16:creationId xmlns:a16="http://schemas.microsoft.com/office/drawing/2014/main" id="{FA1F04B9-C968-8379-E3C5-A5067E2D4ADC}"/>
              </a:ext>
            </a:extLst>
          </p:cNvPr>
          <p:cNvSpPr>
            <a:spLocks noGrp="1"/>
          </p:cNvSpPr>
          <p:nvPr>
            <p:ph type="body" sz="quarter" idx="29" hasCustomPrompt="1"/>
          </p:nvPr>
        </p:nvSpPr>
        <p:spPr>
          <a:xfrm>
            <a:off x="6486526" y="4091154"/>
            <a:ext cx="2272437" cy="472710"/>
          </a:xfrm>
          <a:prstGeom prst="rect">
            <a:avLst/>
          </a:prstGeom>
        </p:spPr>
        <p:txBody>
          <a:bodyPr lIns="0" tIns="0" rIns="0" bIns="0" anchor="b">
            <a:noAutofit/>
          </a:bodyPr>
          <a:lstStyle>
            <a:lvl1pPr marL="0" indent="0" algn="ctr">
              <a:lnSpc>
                <a:spcPct val="90000"/>
              </a:lnSpc>
              <a:spcBef>
                <a:spcPts val="0"/>
              </a:spcBef>
              <a:buNone/>
              <a:defRPr sz="1600" b="1">
                <a:solidFill>
                  <a:schemeClr val="tx1"/>
                </a:solidFill>
              </a:defRPr>
            </a:lvl1pPr>
            <a:lvl4pPr marL="1371600" indent="0">
              <a:buNone/>
              <a:defRPr/>
            </a:lvl4pPr>
          </a:lstStyle>
          <a:p>
            <a:pPr marL="0" marR="0" lvl="0" indent="0" algn="ctr" defTabSz="914400" rtl="0" eaLnBrk="1" fontAlgn="auto" latinLnBrk="0" hangingPunct="1">
              <a:lnSpc>
                <a:spcPct val="90000"/>
              </a:lnSpc>
              <a:spcBef>
                <a:spcPts val="0"/>
              </a:spcBef>
              <a:spcAft>
                <a:spcPts val="0"/>
              </a:spcAft>
              <a:buClrTx/>
              <a:buSzTx/>
              <a:buFont typeface="Arial" pitchFamily="34" charset="0"/>
              <a:buNone/>
              <a:tabLst/>
              <a:defRPr/>
            </a:pPr>
            <a:r>
              <a:rPr lang="en-US" noProof="0"/>
              <a:t>First and Last name</a:t>
            </a:r>
          </a:p>
        </p:txBody>
      </p:sp>
      <p:sp>
        <p:nvSpPr>
          <p:cNvPr id="18" name="Text placeholder 5">
            <a:extLst>
              <a:ext uri="{FF2B5EF4-FFF2-40B4-BE49-F238E27FC236}">
                <a16:creationId xmlns:a16="http://schemas.microsoft.com/office/drawing/2014/main" id="{DD348EEE-01C9-D1C1-EA4D-5FA3A00701E7}"/>
              </a:ext>
            </a:extLst>
          </p:cNvPr>
          <p:cNvSpPr>
            <a:spLocks noGrp="1"/>
          </p:cNvSpPr>
          <p:nvPr>
            <p:ph type="body" sz="quarter" idx="30" hasCustomPrompt="1"/>
          </p:nvPr>
        </p:nvSpPr>
        <p:spPr>
          <a:xfrm>
            <a:off x="6486526" y="4723939"/>
            <a:ext cx="2272437" cy="1117442"/>
          </a:xfrm>
          <a:prstGeom prst="rect">
            <a:avLst/>
          </a:prstGeom>
        </p:spPr>
        <p:txBody>
          <a:bodyPr lIns="0" tIns="0" rIns="0" bIns="0">
            <a:noAutofit/>
          </a:bodyPr>
          <a:lstStyle>
            <a:lvl1pPr marL="0" indent="0" algn="ctr">
              <a:spcBef>
                <a:spcPts val="0"/>
              </a:spcBef>
              <a:buNone/>
              <a:defRPr sz="1600" b="0">
                <a:solidFill>
                  <a:schemeClr val="tx1"/>
                </a:solidFill>
              </a:defRPr>
            </a:lvl1pPr>
            <a:lvl4pPr marL="1371600" indent="0">
              <a:buNone/>
              <a:defRPr/>
            </a:lvl4pPr>
          </a:lstStyle>
          <a:p>
            <a:pPr lvl="0"/>
            <a:r>
              <a:rPr lang="en-US" noProof="0"/>
              <a:t>Job title or role     Division or Location</a:t>
            </a:r>
          </a:p>
        </p:txBody>
      </p:sp>
      <p:sp>
        <p:nvSpPr>
          <p:cNvPr id="3" name="Footer Placeholder 2">
            <a:extLst>
              <a:ext uri="{FF2B5EF4-FFF2-40B4-BE49-F238E27FC236}">
                <a16:creationId xmlns:a16="http://schemas.microsoft.com/office/drawing/2014/main" id="{62872E95-302C-66FA-6C40-2BBD7D970564}"/>
              </a:ext>
            </a:extLst>
          </p:cNvPr>
          <p:cNvSpPr>
            <a:spLocks noGrp="1"/>
          </p:cNvSpPr>
          <p:nvPr>
            <p:ph type="ftr" sz="quarter" idx="10"/>
          </p:nvPr>
        </p:nvSpPr>
        <p:spPr/>
        <p:txBody>
          <a:bodyPr/>
          <a:lstStyle/>
          <a:p>
            <a:endParaRPr lang="en-US" noProof="0"/>
          </a:p>
        </p:txBody>
      </p:sp>
      <p:sp>
        <p:nvSpPr>
          <p:cNvPr id="4" name="Slide Number Placeholder 3">
            <a:extLst>
              <a:ext uri="{FF2B5EF4-FFF2-40B4-BE49-F238E27FC236}">
                <a16:creationId xmlns:a16="http://schemas.microsoft.com/office/drawing/2014/main" id="{EAC654C8-21AC-A85D-C564-E231F952ACD5}"/>
              </a:ext>
            </a:extLst>
          </p:cNvPr>
          <p:cNvSpPr>
            <a:spLocks noGrp="1"/>
          </p:cNvSpPr>
          <p:nvPr>
            <p:ph type="sldNum" sz="quarter" idx="11"/>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1268048041"/>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eam - 3A">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E66DC41F-5ACE-874C-857A-162C3A79A894}"/>
              </a:ext>
            </a:extLst>
          </p:cNvPr>
          <p:cNvSpPr>
            <a:spLocks noGrp="1"/>
          </p:cNvSpPr>
          <p:nvPr>
            <p:ph type="title" hasCustomPrompt="1"/>
          </p:nvPr>
        </p:nvSpPr>
        <p:spPr>
          <a:xfrm>
            <a:off x="765737" y="683246"/>
            <a:ext cx="10676438" cy="531097"/>
          </a:xfrm>
          <a:noFill/>
        </p:spPr>
        <p:txBody>
          <a:bodyPr>
            <a:noAutofit/>
          </a:bodyPr>
          <a:lstStyle>
            <a:lvl1pPr>
              <a:defRPr sz="2800">
                <a:solidFill>
                  <a:schemeClr val="tx1"/>
                </a:solidFill>
              </a:defRPr>
            </a:lvl1pPr>
          </a:lstStyle>
          <a:p>
            <a:r>
              <a:rPr lang="en-US" noProof="0"/>
              <a:t>Team slide with 3 individuals (layout A) – click to add title</a:t>
            </a:r>
          </a:p>
        </p:txBody>
      </p:sp>
      <p:grpSp>
        <p:nvGrpSpPr>
          <p:cNvPr id="8" name="Group 7">
            <a:extLst>
              <a:ext uri="{FF2B5EF4-FFF2-40B4-BE49-F238E27FC236}">
                <a16:creationId xmlns:a16="http://schemas.microsoft.com/office/drawing/2014/main" id="{86149398-F80F-87FC-8242-C9E2BA2A1C26}"/>
              </a:ext>
              <a:ext uri="{C183D7F6-B498-43B3-948B-1728B52AA6E4}">
                <adec:decorative xmlns:adec="http://schemas.microsoft.com/office/drawing/2017/decorative" val="1"/>
              </a:ext>
            </a:extLst>
          </p:cNvPr>
          <p:cNvGrpSpPr/>
          <p:nvPr userDrawn="1"/>
        </p:nvGrpSpPr>
        <p:grpSpPr>
          <a:xfrm>
            <a:off x="0" y="1417320"/>
            <a:ext cx="12193200" cy="4686324"/>
            <a:chOff x="0" y="1417320"/>
            <a:chExt cx="12193200" cy="4686324"/>
          </a:xfrm>
        </p:grpSpPr>
        <p:sp>
          <p:nvSpPr>
            <p:cNvPr id="10" name="TextBox 9">
              <a:extLst>
                <a:ext uri="{FF2B5EF4-FFF2-40B4-BE49-F238E27FC236}">
                  <a16:creationId xmlns:a16="http://schemas.microsoft.com/office/drawing/2014/main" id="{B00B5B32-D9B0-9B27-C4FA-13F40088B660}"/>
                </a:ext>
                <a:ext uri="{C183D7F6-B498-43B3-948B-1728B52AA6E4}">
                  <adec:decorative xmlns:adec="http://schemas.microsoft.com/office/drawing/2017/decorative" val="1"/>
                </a:ext>
              </a:extLst>
            </p:cNvPr>
            <p:cNvSpPr txBox="1"/>
            <p:nvPr userDrawn="1"/>
          </p:nvSpPr>
          <p:spPr>
            <a:xfrm>
              <a:off x="0" y="1525320"/>
              <a:ext cx="12192000" cy="4578324"/>
            </a:xfrm>
            <a:prstGeom prst="rect">
              <a:avLst/>
            </a:prstGeom>
            <a:solidFill>
              <a:srgbClr val="F8F8F8"/>
            </a:solidFill>
          </p:spPr>
          <p:txBody>
            <a:bodyPr vert="horz" wrap="square" lIns="0" tIns="0" rIns="0" bIns="0" rtlCol="0" anchor="t" anchorCtr="0">
              <a:normAutofit/>
            </a:bodyPr>
            <a:lstStyle/>
            <a:p>
              <a:pPr algn="l"/>
              <a:endParaRPr lang="en-US" noProof="0"/>
            </a:p>
          </p:txBody>
        </p:sp>
        <p:sp>
          <p:nvSpPr>
            <p:cNvPr id="11" name="TextBox 10">
              <a:extLst>
                <a:ext uri="{FF2B5EF4-FFF2-40B4-BE49-F238E27FC236}">
                  <a16:creationId xmlns:a16="http://schemas.microsoft.com/office/drawing/2014/main" id="{ABAF076D-C2D1-A806-7D2A-97FD8B319E23}"/>
                </a:ext>
                <a:ext uri="{C183D7F6-B498-43B3-948B-1728B52AA6E4}">
                  <adec:decorative xmlns:adec="http://schemas.microsoft.com/office/drawing/2017/decorative" val="1"/>
                </a:ext>
              </a:extLst>
            </p:cNvPr>
            <p:cNvSpPr txBox="1"/>
            <p:nvPr userDrawn="1"/>
          </p:nvSpPr>
          <p:spPr>
            <a:xfrm>
              <a:off x="0" y="1417320"/>
              <a:ext cx="12193200" cy="108000"/>
            </a:xfrm>
            <a:prstGeom prst="rect">
              <a:avLst/>
            </a:prstGeom>
            <a:gradFill>
              <a:gsLst>
                <a:gs pos="60000">
                  <a:srgbClr val="B91C3A"/>
                </a:gs>
                <a:gs pos="0">
                  <a:srgbClr val="E31937"/>
                </a:gs>
                <a:gs pos="100000">
                  <a:srgbClr val="5236AB"/>
                </a:gs>
              </a:gsLst>
              <a:lin ang="10800000" scaled="0"/>
            </a:gradFill>
          </p:spPr>
          <p:txBody>
            <a:bodyPr vert="horz" wrap="square" lIns="0" tIns="0" rIns="0" bIns="0" rtlCol="0" anchor="t" anchorCtr="0">
              <a:normAutofit fontScale="40000" lnSpcReduction="20000"/>
            </a:bodyPr>
            <a:lstStyle/>
            <a:p>
              <a:pPr algn="l"/>
              <a:endParaRPr lang="en-US" noProof="0"/>
            </a:p>
          </p:txBody>
        </p:sp>
      </p:grpSp>
      <p:sp>
        <p:nvSpPr>
          <p:cNvPr id="20" name="Picture placeholder 5" descr="Photograph of First and Last name &#10;(person the slide is referencing)">
            <a:extLst>
              <a:ext uri="{FF2B5EF4-FFF2-40B4-BE49-F238E27FC236}">
                <a16:creationId xmlns:a16="http://schemas.microsoft.com/office/drawing/2014/main" id="{E09F7703-90ED-00AF-3067-E1A4CABBA8A5}"/>
              </a:ext>
            </a:extLst>
          </p:cNvPr>
          <p:cNvSpPr>
            <a:spLocks noGrp="1" noChangeAspect="1"/>
          </p:cNvSpPr>
          <p:nvPr>
            <p:ph type="pic" sz="quarter" idx="12" hasCustomPrompt="1"/>
          </p:nvPr>
        </p:nvSpPr>
        <p:spPr>
          <a:xfrm>
            <a:off x="2234504" y="2132064"/>
            <a:ext cx="1650634" cy="1650244"/>
          </a:xfrm>
          <a:prstGeom prst="rect">
            <a:avLst/>
          </a:prstGeom>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0" indent="0">
              <a:buFontTx/>
              <a:buNone/>
              <a:defRPr sz="1200"/>
            </a:lvl1pPr>
          </a:lstStyle>
          <a:p>
            <a:r>
              <a:rPr lang="en-US" sz="1400" noProof="0">
                <a:cs typeface="Arial" pitchFamily="34" charset="0"/>
              </a:rPr>
              <a:t>Click icon to add photo</a:t>
            </a:r>
          </a:p>
        </p:txBody>
      </p:sp>
      <p:sp>
        <p:nvSpPr>
          <p:cNvPr id="21" name="Text placeholder 5">
            <a:extLst>
              <a:ext uri="{FF2B5EF4-FFF2-40B4-BE49-F238E27FC236}">
                <a16:creationId xmlns:a16="http://schemas.microsoft.com/office/drawing/2014/main" id="{905BCF0A-2A4E-9CDE-1FF3-A3F38FD5DBF9}"/>
              </a:ext>
            </a:extLst>
          </p:cNvPr>
          <p:cNvSpPr>
            <a:spLocks noGrp="1"/>
          </p:cNvSpPr>
          <p:nvPr>
            <p:ph type="body" sz="quarter" idx="27" hasCustomPrompt="1"/>
          </p:nvPr>
        </p:nvSpPr>
        <p:spPr>
          <a:xfrm>
            <a:off x="1923603" y="4094254"/>
            <a:ext cx="2272437" cy="472710"/>
          </a:xfrm>
          <a:prstGeom prst="rect">
            <a:avLst/>
          </a:prstGeom>
        </p:spPr>
        <p:txBody>
          <a:bodyPr lIns="0" tIns="0" rIns="0" bIns="0" anchor="b">
            <a:noAutofit/>
          </a:bodyPr>
          <a:lstStyle>
            <a:lvl1pPr marL="0" indent="0" algn="ctr">
              <a:lnSpc>
                <a:spcPct val="90000"/>
              </a:lnSpc>
              <a:spcBef>
                <a:spcPts val="0"/>
              </a:spcBef>
              <a:buNone/>
              <a:defRPr sz="1600" b="1">
                <a:solidFill>
                  <a:schemeClr val="tx1"/>
                </a:solidFill>
              </a:defRPr>
            </a:lvl1pPr>
            <a:lvl4pPr marL="1371600" indent="0">
              <a:buNone/>
              <a:defRPr/>
            </a:lvl4pPr>
          </a:lstStyle>
          <a:p>
            <a:pPr marL="0" marR="0" lvl="0" indent="0" algn="ctr" defTabSz="914400" rtl="0" eaLnBrk="1" fontAlgn="auto" latinLnBrk="0" hangingPunct="1">
              <a:lnSpc>
                <a:spcPct val="90000"/>
              </a:lnSpc>
              <a:spcBef>
                <a:spcPts val="0"/>
              </a:spcBef>
              <a:spcAft>
                <a:spcPts val="0"/>
              </a:spcAft>
              <a:buClrTx/>
              <a:buSzTx/>
              <a:buFont typeface="Arial" pitchFamily="34" charset="0"/>
              <a:buNone/>
              <a:tabLst/>
              <a:defRPr/>
            </a:pPr>
            <a:r>
              <a:rPr lang="en-US" noProof="0"/>
              <a:t>First and Last name</a:t>
            </a:r>
          </a:p>
        </p:txBody>
      </p:sp>
      <p:sp>
        <p:nvSpPr>
          <p:cNvPr id="22" name="Text placeholder 5">
            <a:extLst>
              <a:ext uri="{FF2B5EF4-FFF2-40B4-BE49-F238E27FC236}">
                <a16:creationId xmlns:a16="http://schemas.microsoft.com/office/drawing/2014/main" id="{316168BE-32B5-A8EC-586B-CE369689C4D5}"/>
              </a:ext>
            </a:extLst>
          </p:cNvPr>
          <p:cNvSpPr>
            <a:spLocks noGrp="1"/>
          </p:cNvSpPr>
          <p:nvPr>
            <p:ph type="body" sz="quarter" idx="28" hasCustomPrompt="1"/>
          </p:nvPr>
        </p:nvSpPr>
        <p:spPr>
          <a:xfrm>
            <a:off x="1923603" y="4721784"/>
            <a:ext cx="2272437" cy="1117442"/>
          </a:xfrm>
          <a:prstGeom prst="rect">
            <a:avLst/>
          </a:prstGeom>
        </p:spPr>
        <p:txBody>
          <a:bodyPr lIns="0" tIns="0" rIns="0" bIns="0">
            <a:noAutofit/>
          </a:bodyPr>
          <a:lstStyle>
            <a:lvl1pPr marL="0" indent="0" algn="ctr">
              <a:spcBef>
                <a:spcPts val="0"/>
              </a:spcBef>
              <a:buNone/>
              <a:defRPr sz="1600" b="0">
                <a:solidFill>
                  <a:schemeClr val="tx1"/>
                </a:solidFill>
              </a:defRPr>
            </a:lvl1pPr>
            <a:lvl4pPr marL="1371600" indent="0">
              <a:buNone/>
              <a:defRPr/>
            </a:lvl4pPr>
          </a:lstStyle>
          <a:p>
            <a:pPr lvl="0"/>
            <a:r>
              <a:rPr lang="en-US" noProof="0"/>
              <a:t>Job title or role         Division or Location</a:t>
            </a:r>
          </a:p>
        </p:txBody>
      </p:sp>
      <p:sp>
        <p:nvSpPr>
          <p:cNvPr id="23" name="Picture placeholder 5" descr="Photograph of First and Last name &#10;(person the slide is referencing)">
            <a:extLst>
              <a:ext uri="{FF2B5EF4-FFF2-40B4-BE49-F238E27FC236}">
                <a16:creationId xmlns:a16="http://schemas.microsoft.com/office/drawing/2014/main" id="{FCBF45A8-285D-1449-6DC9-FBA5757D1E2C}"/>
              </a:ext>
            </a:extLst>
          </p:cNvPr>
          <p:cNvSpPr>
            <a:spLocks noGrp="1" noChangeAspect="1"/>
          </p:cNvSpPr>
          <p:nvPr>
            <p:ph type="pic" sz="quarter" idx="33" hasCustomPrompt="1"/>
          </p:nvPr>
        </p:nvSpPr>
        <p:spPr>
          <a:xfrm>
            <a:off x="5287759" y="2132064"/>
            <a:ext cx="1650634" cy="1650244"/>
          </a:xfrm>
          <a:prstGeom prst="rect">
            <a:avLst/>
          </a:prstGeom>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0" indent="0">
              <a:buFontTx/>
              <a:buNone/>
              <a:defRPr sz="1200"/>
            </a:lvl1pPr>
          </a:lstStyle>
          <a:p>
            <a:r>
              <a:rPr lang="en-US" sz="1400" noProof="0">
                <a:cs typeface="Arial" pitchFamily="34" charset="0"/>
              </a:rPr>
              <a:t>Click icon to add photo</a:t>
            </a:r>
          </a:p>
        </p:txBody>
      </p:sp>
      <p:sp>
        <p:nvSpPr>
          <p:cNvPr id="24" name="Text placeholder 5">
            <a:extLst>
              <a:ext uri="{FF2B5EF4-FFF2-40B4-BE49-F238E27FC236}">
                <a16:creationId xmlns:a16="http://schemas.microsoft.com/office/drawing/2014/main" id="{8DF36D87-44A8-CBBD-AD90-39493D55BD93}"/>
              </a:ext>
            </a:extLst>
          </p:cNvPr>
          <p:cNvSpPr>
            <a:spLocks noGrp="1"/>
          </p:cNvSpPr>
          <p:nvPr>
            <p:ph type="body" sz="quarter" idx="29" hasCustomPrompt="1"/>
          </p:nvPr>
        </p:nvSpPr>
        <p:spPr>
          <a:xfrm>
            <a:off x="4976858" y="4088999"/>
            <a:ext cx="2272437" cy="472710"/>
          </a:xfrm>
          <a:prstGeom prst="rect">
            <a:avLst/>
          </a:prstGeom>
        </p:spPr>
        <p:txBody>
          <a:bodyPr lIns="0" tIns="0" rIns="0" bIns="0" anchor="b">
            <a:noAutofit/>
          </a:bodyPr>
          <a:lstStyle>
            <a:lvl1pPr marL="0" indent="0" algn="ctr">
              <a:lnSpc>
                <a:spcPct val="90000"/>
              </a:lnSpc>
              <a:spcBef>
                <a:spcPts val="0"/>
              </a:spcBef>
              <a:buNone/>
              <a:defRPr sz="1600" b="1">
                <a:solidFill>
                  <a:schemeClr val="tx1"/>
                </a:solidFill>
              </a:defRPr>
            </a:lvl1pPr>
            <a:lvl4pPr marL="1371600" indent="0">
              <a:buNone/>
              <a:defRPr/>
            </a:lvl4pPr>
          </a:lstStyle>
          <a:p>
            <a:pPr marL="0" marR="0" lvl="0" indent="0" algn="ctr" defTabSz="914400" rtl="0" eaLnBrk="1" fontAlgn="auto" latinLnBrk="0" hangingPunct="1">
              <a:lnSpc>
                <a:spcPct val="90000"/>
              </a:lnSpc>
              <a:spcBef>
                <a:spcPts val="0"/>
              </a:spcBef>
              <a:spcAft>
                <a:spcPts val="0"/>
              </a:spcAft>
              <a:buClrTx/>
              <a:buSzTx/>
              <a:buFont typeface="Arial" pitchFamily="34" charset="0"/>
              <a:buNone/>
              <a:tabLst/>
              <a:defRPr/>
            </a:pPr>
            <a:r>
              <a:rPr lang="en-US" noProof="0"/>
              <a:t>First and Last name</a:t>
            </a:r>
          </a:p>
        </p:txBody>
      </p:sp>
      <p:sp>
        <p:nvSpPr>
          <p:cNvPr id="27" name="Text placeholder 5">
            <a:extLst>
              <a:ext uri="{FF2B5EF4-FFF2-40B4-BE49-F238E27FC236}">
                <a16:creationId xmlns:a16="http://schemas.microsoft.com/office/drawing/2014/main" id="{7C93CD8F-87F4-8D9A-3701-0AD84D3C9DBA}"/>
              </a:ext>
            </a:extLst>
          </p:cNvPr>
          <p:cNvSpPr>
            <a:spLocks noGrp="1"/>
          </p:cNvSpPr>
          <p:nvPr>
            <p:ph type="body" sz="quarter" idx="30" hasCustomPrompt="1"/>
          </p:nvPr>
        </p:nvSpPr>
        <p:spPr>
          <a:xfrm>
            <a:off x="4976858" y="4721784"/>
            <a:ext cx="2272437" cy="1117442"/>
          </a:xfrm>
          <a:prstGeom prst="rect">
            <a:avLst/>
          </a:prstGeom>
        </p:spPr>
        <p:txBody>
          <a:bodyPr lIns="0" tIns="0" rIns="0" bIns="0">
            <a:noAutofit/>
          </a:bodyPr>
          <a:lstStyle>
            <a:lvl1pPr marL="0" indent="0" algn="ctr">
              <a:spcBef>
                <a:spcPts val="0"/>
              </a:spcBef>
              <a:buNone/>
              <a:defRPr sz="1600" b="0">
                <a:solidFill>
                  <a:schemeClr val="tx1"/>
                </a:solidFill>
              </a:defRPr>
            </a:lvl1pPr>
            <a:lvl4pPr marL="1371600" indent="0">
              <a:buNone/>
              <a:defRPr/>
            </a:lvl4pPr>
          </a:lstStyle>
          <a:p>
            <a:pPr lvl="0"/>
            <a:r>
              <a:rPr lang="en-US" noProof="0"/>
              <a:t>Job title or role         Division or Location</a:t>
            </a:r>
          </a:p>
        </p:txBody>
      </p:sp>
      <p:sp>
        <p:nvSpPr>
          <p:cNvPr id="28" name="Picture placeholder 5" descr="Photograph of First and Last name &#10;(person the slide is referencing)">
            <a:extLst>
              <a:ext uri="{FF2B5EF4-FFF2-40B4-BE49-F238E27FC236}">
                <a16:creationId xmlns:a16="http://schemas.microsoft.com/office/drawing/2014/main" id="{7DC5D551-905D-0923-7AAC-4160C867D02A}"/>
              </a:ext>
            </a:extLst>
          </p:cNvPr>
          <p:cNvSpPr>
            <a:spLocks noGrp="1" noChangeAspect="1"/>
          </p:cNvSpPr>
          <p:nvPr>
            <p:ph type="pic" sz="quarter" idx="34" hasCustomPrompt="1"/>
          </p:nvPr>
        </p:nvSpPr>
        <p:spPr>
          <a:xfrm>
            <a:off x="8314739" y="2132064"/>
            <a:ext cx="1650634" cy="1650244"/>
          </a:xfrm>
          <a:prstGeom prst="rect">
            <a:avLst/>
          </a:prstGeom>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0" indent="0">
              <a:buFontTx/>
              <a:buNone/>
              <a:defRPr sz="1200"/>
            </a:lvl1pPr>
          </a:lstStyle>
          <a:p>
            <a:r>
              <a:rPr lang="en-US" sz="1400" noProof="0">
                <a:cs typeface="Arial" pitchFamily="34" charset="0"/>
              </a:rPr>
              <a:t>Click icon to add photo</a:t>
            </a:r>
          </a:p>
        </p:txBody>
      </p:sp>
      <p:sp>
        <p:nvSpPr>
          <p:cNvPr id="29" name="Text placeholder 5">
            <a:extLst>
              <a:ext uri="{FF2B5EF4-FFF2-40B4-BE49-F238E27FC236}">
                <a16:creationId xmlns:a16="http://schemas.microsoft.com/office/drawing/2014/main" id="{ED5944CA-F01F-8A47-30C9-BBFD710FF111}"/>
              </a:ext>
            </a:extLst>
          </p:cNvPr>
          <p:cNvSpPr>
            <a:spLocks noGrp="1"/>
          </p:cNvSpPr>
          <p:nvPr>
            <p:ph type="body" sz="quarter" idx="31" hasCustomPrompt="1"/>
          </p:nvPr>
        </p:nvSpPr>
        <p:spPr>
          <a:xfrm>
            <a:off x="8003838" y="4088999"/>
            <a:ext cx="2272437" cy="472710"/>
          </a:xfrm>
          <a:prstGeom prst="rect">
            <a:avLst/>
          </a:prstGeom>
        </p:spPr>
        <p:txBody>
          <a:bodyPr lIns="0" tIns="0" rIns="0" bIns="0" anchor="b">
            <a:noAutofit/>
          </a:bodyPr>
          <a:lstStyle>
            <a:lvl1pPr marL="0" indent="0" algn="ctr">
              <a:lnSpc>
                <a:spcPct val="90000"/>
              </a:lnSpc>
              <a:spcBef>
                <a:spcPts val="0"/>
              </a:spcBef>
              <a:buNone/>
              <a:defRPr sz="1600" b="1">
                <a:solidFill>
                  <a:schemeClr val="tx1"/>
                </a:solidFill>
              </a:defRPr>
            </a:lvl1pPr>
            <a:lvl4pPr marL="1371600" indent="0">
              <a:buNone/>
              <a:defRPr/>
            </a:lvl4pPr>
          </a:lstStyle>
          <a:p>
            <a:pPr marL="0" marR="0" lvl="0" indent="0" algn="ctr" defTabSz="914400" rtl="0" eaLnBrk="1" fontAlgn="auto" latinLnBrk="0" hangingPunct="1">
              <a:lnSpc>
                <a:spcPct val="90000"/>
              </a:lnSpc>
              <a:spcBef>
                <a:spcPts val="0"/>
              </a:spcBef>
              <a:spcAft>
                <a:spcPts val="0"/>
              </a:spcAft>
              <a:buClrTx/>
              <a:buSzTx/>
              <a:buFont typeface="Arial" pitchFamily="34" charset="0"/>
              <a:buNone/>
              <a:tabLst/>
              <a:defRPr/>
            </a:pPr>
            <a:r>
              <a:rPr lang="en-US" noProof="0"/>
              <a:t>First and Last name</a:t>
            </a:r>
          </a:p>
        </p:txBody>
      </p:sp>
      <p:sp>
        <p:nvSpPr>
          <p:cNvPr id="30" name="Text placeholder 5">
            <a:extLst>
              <a:ext uri="{FF2B5EF4-FFF2-40B4-BE49-F238E27FC236}">
                <a16:creationId xmlns:a16="http://schemas.microsoft.com/office/drawing/2014/main" id="{76531A7E-D51B-59B2-6103-980B07801D13}"/>
              </a:ext>
            </a:extLst>
          </p:cNvPr>
          <p:cNvSpPr>
            <a:spLocks noGrp="1"/>
          </p:cNvSpPr>
          <p:nvPr>
            <p:ph type="body" sz="quarter" idx="32" hasCustomPrompt="1"/>
          </p:nvPr>
        </p:nvSpPr>
        <p:spPr>
          <a:xfrm>
            <a:off x="8003838" y="4721784"/>
            <a:ext cx="2272437" cy="1117442"/>
          </a:xfrm>
          <a:prstGeom prst="rect">
            <a:avLst/>
          </a:prstGeom>
        </p:spPr>
        <p:txBody>
          <a:bodyPr lIns="0" tIns="0" rIns="0" bIns="0">
            <a:noAutofit/>
          </a:bodyPr>
          <a:lstStyle>
            <a:lvl1pPr marL="0" indent="0" algn="ctr">
              <a:spcBef>
                <a:spcPts val="0"/>
              </a:spcBef>
              <a:buNone/>
              <a:defRPr sz="1600" b="0">
                <a:solidFill>
                  <a:schemeClr val="tx1"/>
                </a:solidFill>
              </a:defRPr>
            </a:lvl1pPr>
            <a:lvl4pPr marL="1371600" indent="0">
              <a:buNone/>
              <a:defRPr/>
            </a:lvl4pPr>
          </a:lstStyle>
          <a:p>
            <a:pPr lvl="0"/>
            <a:r>
              <a:rPr lang="en-US" noProof="0"/>
              <a:t>Job title or role         Division or Location</a:t>
            </a:r>
          </a:p>
        </p:txBody>
      </p:sp>
      <p:sp>
        <p:nvSpPr>
          <p:cNvPr id="3" name="Footer Placeholder 2">
            <a:extLst>
              <a:ext uri="{FF2B5EF4-FFF2-40B4-BE49-F238E27FC236}">
                <a16:creationId xmlns:a16="http://schemas.microsoft.com/office/drawing/2014/main" id="{6C3D93CB-7754-3E30-DD83-9BDC0A151345}"/>
              </a:ext>
              <a:ext uri="{C183D7F6-B498-43B3-948B-1728B52AA6E4}">
                <adec:decorative xmlns:adec="http://schemas.microsoft.com/office/drawing/2017/decorative" val="1"/>
              </a:ext>
            </a:extLst>
          </p:cNvPr>
          <p:cNvSpPr>
            <a:spLocks noGrp="1"/>
          </p:cNvSpPr>
          <p:nvPr userDrawn="1">
            <p:ph type="ftr" sz="quarter" idx="38"/>
          </p:nvPr>
        </p:nvSpPr>
        <p:spPr/>
        <p:txBody>
          <a:bodyPr/>
          <a:lstStyle>
            <a:lvl1pPr>
              <a:defRPr>
                <a:solidFill>
                  <a:srgbClr val="E6E6E6"/>
                </a:solidFill>
              </a:defRPr>
            </a:lvl1pPr>
          </a:lstStyle>
          <a:p>
            <a:endParaRPr lang="en-US" noProof="0"/>
          </a:p>
        </p:txBody>
      </p:sp>
      <p:sp>
        <p:nvSpPr>
          <p:cNvPr id="9" name="Slide Number Placeholder 8">
            <a:extLst>
              <a:ext uri="{FF2B5EF4-FFF2-40B4-BE49-F238E27FC236}">
                <a16:creationId xmlns:a16="http://schemas.microsoft.com/office/drawing/2014/main" id="{D36FF57C-3521-7C73-57FB-6E892812A006}"/>
              </a:ext>
              <a:ext uri="{C183D7F6-B498-43B3-948B-1728B52AA6E4}">
                <adec:decorative xmlns:adec="http://schemas.microsoft.com/office/drawing/2017/decorative" val="1"/>
              </a:ext>
            </a:extLst>
          </p:cNvPr>
          <p:cNvSpPr>
            <a:spLocks noGrp="1"/>
          </p:cNvSpPr>
          <p:nvPr userDrawn="1">
            <p:ph type="sldNum" sz="quarter" idx="37"/>
          </p:nvPr>
        </p:nvSpPr>
        <p:spPr/>
        <p:txBody>
          <a:bodyPr/>
          <a:lstStyle>
            <a:lvl1pPr>
              <a:defRPr>
                <a:solidFill>
                  <a:srgbClr val="E6E6E6"/>
                </a:solidFill>
              </a:defRPr>
            </a:lvl1p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1352863577"/>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eam - 3B">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E66DC41F-5ACE-874C-857A-162C3A79A894}"/>
              </a:ext>
            </a:extLst>
          </p:cNvPr>
          <p:cNvSpPr>
            <a:spLocks noGrp="1"/>
          </p:cNvSpPr>
          <p:nvPr>
            <p:ph type="title" hasCustomPrompt="1"/>
          </p:nvPr>
        </p:nvSpPr>
        <p:spPr>
          <a:xfrm>
            <a:off x="765737" y="683246"/>
            <a:ext cx="10676438" cy="531097"/>
          </a:xfrm>
          <a:noFill/>
        </p:spPr>
        <p:txBody>
          <a:bodyPr>
            <a:noAutofit/>
          </a:bodyPr>
          <a:lstStyle>
            <a:lvl1pPr>
              <a:defRPr sz="2800">
                <a:solidFill>
                  <a:schemeClr val="tx1"/>
                </a:solidFill>
              </a:defRPr>
            </a:lvl1pPr>
          </a:lstStyle>
          <a:p>
            <a:r>
              <a:rPr lang="en-US" noProof="0"/>
              <a:t>Team slide with 3 individuals (layout B) – click to add title</a:t>
            </a:r>
          </a:p>
        </p:txBody>
      </p:sp>
      <p:grpSp>
        <p:nvGrpSpPr>
          <p:cNvPr id="4" name="Group 3">
            <a:extLst>
              <a:ext uri="{FF2B5EF4-FFF2-40B4-BE49-F238E27FC236}">
                <a16:creationId xmlns:a16="http://schemas.microsoft.com/office/drawing/2014/main" id="{D68E27BB-7AB7-CDC3-CFE0-440923FF4845}"/>
              </a:ext>
              <a:ext uri="{C183D7F6-B498-43B3-948B-1728B52AA6E4}">
                <adec:decorative xmlns:adec="http://schemas.microsoft.com/office/drawing/2017/decorative" val="1"/>
              </a:ext>
            </a:extLst>
          </p:cNvPr>
          <p:cNvGrpSpPr/>
          <p:nvPr userDrawn="1"/>
        </p:nvGrpSpPr>
        <p:grpSpPr>
          <a:xfrm>
            <a:off x="0" y="1417320"/>
            <a:ext cx="12193200" cy="4686324"/>
            <a:chOff x="0" y="1417320"/>
            <a:chExt cx="12193200" cy="4686324"/>
          </a:xfrm>
        </p:grpSpPr>
        <p:sp>
          <p:nvSpPr>
            <p:cNvPr id="5" name="TextBox 4">
              <a:extLst>
                <a:ext uri="{FF2B5EF4-FFF2-40B4-BE49-F238E27FC236}">
                  <a16:creationId xmlns:a16="http://schemas.microsoft.com/office/drawing/2014/main" id="{F1F6CB23-D104-A406-9015-092E7AA24078}"/>
                </a:ext>
                <a:ext uri="{C183D7F6-B498-43B3-948B-1728B52AA6E4}">
                  <adec:decorative xmlns:adec="http://schemas.microsoft.com/office/drawing/2017/decorative" val="1"/>
                </a:ext>
              </a:extLst>
            </p:cNvPr>
            <p:cNvSpPr txBox="1"/>
            <p:nvPr userDrawn="1"/>
          </p:nvSpPr>
          <p:spPr>
            <a:xfrm>
              <a:off x="0" y="1525320"/>
              <a:ext cx="12192000" cy="4578324"/>
            </a:xfrm>
            <a:prstGeom prst="rect">
              <a:avLst/>
            </a:prstGeom>
            <a:solidFill>
              <a:srgbClr val="F8F8F8"/>
            </a:solidFill>
          </p:spPr>
          <p:txBody>
            <a:bodyPr vert="horz" wrap="square" lIns="0" tIns="0" rIns="0" bIns="0" rtlCol="0" anchor="t" anchorCtr="0">
              <a:normAutofit/>
            </a:bodyPr>
            <a:lstStyle/>
            <a:p>
              <a:pPr algn="l"/>
              <a:endParaRPr lang="en-US" noProof="0"/>
            </a:p>
          </p:txBody>
        </p:sp>
        <p:sp>
          <p:nvSpPr>
            <p:cNvPr id="6" name="TextBox 5">
              <a:extLst>
                <a:ext uri="{FF2B5EF4-FFF2-40B4-BE49-F238E27FC236}">
                  <a16:creationId xmlns:a16="http://schemas.microsoft.com/office/drawing/2014/main" id="{248E3E26-04F2-0B45-9794-6AD7245045E4}"/>
                </a:ext>
                <a:ext uri="{C183D7F6-B498-43B3-948B-1728B52AA6E4}">
                  <adec:decorative xmlns:adec="http://schemas.microsoft.com/office/drawing/2017/decorative" val="1"/>
                </a:ext>
              </a:extLst>
            </p:cNvPr>
            <p:cNvSpPr txBox="1"/>
            <p:nvPr userDrawn="1"/>
          </p:nvSpPr>
          <p:spPr>
            <a:xfrm>
              <a:off x="0" y="1417320"/>
              <a:ext cx="12193200" cy="108000"/>
            </a:xfrm>
            <a:prstGeom prst="rect">
              <a:avLst/>
            </a:prstGeom>
            <a:gradFill>
              <a:gsLst>
                <a:gs pos="0">
                  <a:srgbClr val="FFCDD2"/>
                </a:gs>
                <a:gs pos="33000">
                  <a:srgbClr val="FF6A00"/>
                </a:gs>
                <a:gs pos="66000">
                  <a:srgbClr val="E31937"/>
                </a:gs>
                <a:gs pos="100000">
                  <a:srgbClr val="991F3D"/>
                </a:gs>
              </a:gsLst>
              <a:lin ang="10800000" scaled="0"/>
            </a:gradFill>
          </p:spPr>
          <p:txBody>
            <a:bodyPr vert="horz" wrap="square" lIns="0" tIns="0" rIns="0" bIns="0" rtlCol="0" anchor="t" anchorCtr="0">
              <a:normAutofit fontScale="40000" lnSpcReduction="20000"/>
            </a:bodyPr>
            <a:lstStyle/>
            <a:p>
              <a:pPr algn="l"/>
              <a:endParaRPr lang="en-US" noProof="0"/>
            </a:p>
          </p:txBody>
        </p:sp>
      </p:grpSp>
      <p:sp>
        <p:nvSpPr>
          <p:cNvPr id="35" name="Picture placeholder 5" descr="Photograph of First and Last name &#10;(person the slide is referencing)">
            <a:extLst>
              <a:ext uri="{FF2B5EF4-FFF2-40B4-BE49-F238E27FC236}">
                <a16:creationId xmlns:a16="http://schemas.microsoft.com/office/drawing/2014/main" id="{3A86A467-D855-8D1E-59EB-90310C8DADC0}"/>
              </a:ext>
            </a:extLst>
          </p:cNvPr>
          <p:cNvSpPr>
            <a:spLocks noGrp="1" noChangeAspect="1"/>
          </p:cNvSpPr>
          <p:nvPr>
            <p:ph type="pic" sz="quarter" idx="12" hasCustomPrompt="1"/>
          </p:nvPr>
        </p:nvSpPr>
        <p:spPr>
          <a:xfrm>
            <a:off x="2234504" y="2132064"/>
            <a:ext cx="1650634" cy="1650244"/>
          </a:xfrm>
          <a:prstGeom prst="rect">
            <a:avLst/>
          </a:prstGeom>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0" indent="0">
              <a:buFontTx/>
              <a:buNone/>
              <a:defRPr sz="1200"/>
            </a:lvl1pPr>
          </a:lstStyle>
          <a:p>
            <a:r>
              <a:rPr lang="en-US" sz="1400" noProof="0">
                <a:cs typeface="Arial" pitchFamily="34" charset="0"/>
              </a:rPr>
              <a:t>Click icon to add photo</a:t>
            </a:r>
          </a:p>
        </p:txBody>
      </p:sp>
      <p:sp>
        <p:nvSpPr>
          <p:cNvPr id="36" name="Text placeholder 5">
            <a:extLst>
              <a:ext uri="{FF2B5EF4-FFF2-40B4-BE49-F238E27FC236}">
                <a16:creationId xmlns:a16="http://schemas.microsoft.com/office/drawing/2014/main" id="{9D486887-C41D-5605-71FF-F9698270EAB5}"/>
              </a:ext>
            </a:extLst>
          </p:cNvPr>
          <p:cNvSpPr>
            <a:spLocks noGrp="1"/>
          </p:cNvSpPr>
          <p:nvPr>
            <p:ph type="body" sz="quarter" idx="27" hasCustomPrompt="1"/>
          </p:nvPr>
        </p:nvSpPr>
        <p:spPr>
          <a:xfrm>
            <a:off x="1923603" y="4094254"/>
            <a:ext cx="2272437" cy="472710"/>
          </a:xfrm>
          <a:prstGeom prst="rect">
            <a:avLst/>
          </a:prstGeom>
        </p:spPr>
        <p:txBody>
          <a:bodyPr lIns="0" tIns="0" rIns="0" bIns="0" anchor="b">
            <a:noAutofit/>
          </a:bodyPr>
          <a:lstStyle>
            <a:lvl1pPr marL="0" indent="0" algn="ctr">
              <a:lnSpc>
                <a:spcPct val="90000"/>
              </a:lnSpc>
              <a:spcBef>
                <a:spcPts val="0"/>
              </a:spcBef>
              <a:buNone/>
              <a:defRPr sz="1600" b="1">
                <a:solidFill>
                  <a:schemeClr val="tx1"/>
                </a:solidFill>
              </a:defRPr>
            </a:lvl1pPr>
            <a:lvl4pPr marL="1371600" indent="0">
              <a:buNone/>
              <a:defRPr/>
            </a:lvl4pPr>
          </a:lstStyle>
          <a:p>
            <a:pPr marL="0" marR="0" lvl="0" indent="0" algn="ctr" defTabSz="914400" rtl="0" eaLnBrk="1" fontAlgn="auto" latinLnBrk="0" hangingPunct="1">
              <a:lnSpc>
                <a:spcPct val="90000"/>
              </a:lnSpc>
              <a:spcBef>
                <a:spcPts val="0"/>
              </a:spcBef>
              <a:spcAft>
                <a:spcPts val="0"/>
              </a:spcAft>
              <a:buClrTx/>
              <a:buSzTx/>
              <a:buFont typeface="Arial" pitchFamily="34" charset="0"/>
              <a:buNone/>
              <a:tabLst/>
              <a:defRPr/>
            </a:pPr>
            <a:r>
              <a:rPr lang="en-US" noProof="0"/>
              <a:t>First and Last name</a:t>
            </a:r>
          </a:p>
        </p:txBody>
      </p:sp>
      <p:sp>
        <p:nvSpPr>
          <p:cNvPr id="37" name="Text placeholder 5">
            <a:extLst>
              <a:ext uri="{FF2B5EF4-FFF2-40B4-BE49-F238E27FC236}">
                <a16:creationId xmlns:a16="http://schemas.microsoft.com/office/drawing/2014/main" id="{6500EE20-5AC6-3657-3DD0-7AD97ED79638}"/>
              </a:ext>
            </a:extLst>
          </p:cNvPr>
          <p:cNvSpPr>
            <a:spLocks noGrp="1"/>
          </p:cNvSpPr>
          <p:nvPr>
            <p:ph type="body" sz="quarter" idx="28" hasCustomPrompt="1"/>
          </p:nvPr>
        </p:nvSpPr>
        <p:spPr>
          <a:xfrm>
            <a:off x="1923603" y="4721784"/>
            <a:ext cx="2272437" cy="1117442"/>
          </a:xfrm>
          <a:prstGeom prst="rect">
            <a:avLst/>
          </a:prstGeom>
        </p:spPr>
        <p:txBody>
          <a:bodyPr lIns="0" tIns="0" rIns="0" bIns="0">
            <a:noAutofit/>
          </a:bodyPr>
          <a:lstStyle>
            <a:lvl1pPr marL="0" indent="0" algn="ctr">
              <a:spcBef>
                <a:spcPts val="0"/>
              </a:spcBef>
              <a:buNone/>
              <a:defRPr sz="1600" b="0">
                <a:solidFill>
                  <a:schemeClr val="tx1"/>
                </a:solidFill>
              </a:defRPr>
            </a:lvl1pPr>
            <a:lvl4pPr marL="1371600" indent="0">
              <a:buNone/>
              <a:defRPr/>
            </a:lvl4pPr>
          </a:lstStyle>
          <a:p>
            <a:pPr lvl="0"/>
            <a:r>
              <a:rPr lang="en-US" noProof="0"/>
              <a:t>Job title or role         Division or Location</a:t>
            </a:r>
          </a:p>
        </p:txBody>
      </p:sp>
      <p:sp>
        <p:nvSpPr>
          <p:cNvPr id="38" name="Picture placeholder 5" descr="Photograph of First and Last name &#10;(person the slide is referencing)">
            <a:extLst>
              <a:ext uri="{FF2B5EF4-FFF2-40B4-BE49-F238E27FC236}">
                <a16:creationId xmlns:a16="http://schemas.microsoft.com/office/drawing/2014/main" id="{A494526E-4E99-DC68-7E49-D5A978CE9CBB}"/>
              </a:ext>
            </a:extLst>
          </p:cNvPr>
          <p:cNvSpPr>
            <a:spLocks noGrp="1" noChangeAspect="1"/>
          </p:cNvSpPr>
          <p:nvPr>
            <p:ph type="pic" sz="quarter" idx="33" hasCustomPrompt="1"/>
          </p:nvPr>
        </p:nvSpPr>
        <p:spPr>
          <a:xfrm>
            <a:off x="5287759" y="2132064"/>
            <a:ext cx="1650634" cy="1650244"/>
          </a:xfrm>
          <a:prstGeom prst="rect">
            <a:avLst/>
          </a:prstGeom>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0" indent="0">
              <a:buFontTx/>
              <a:buNone/>
              <a:defRPr sz="1200"/>
            </a:lvl1pPr>
          </a:lstStyle>
          <a:p>
            <a:r>
              <a:rPr lang="en-US" sz="1400" noProof="0">
                <a:cs typeface="Arial" pitchFamily="34" charset="0"/>
              </a:rPr>
              <a:t>Click icon to add photo</a:t>
            </a:r>
          </a:p>
        </p:txBody>
      </p:sp>
      <p:sp>
        <p:nvSpPr>
          <p:cNvPr id="39" name="Text placeholder 5">
            <a:extLst>
              <a:ext uri="{FF2B5EF4-FFF2-40B4-BE49-F238E27FC236}">
                <a16:creationId xmlns:a16="http://schemas.microsoft.com/office/drawing/2014/main" id="{B9D673A4-C543-9C26-7E55-8EB17385008B}"/>
              </a:ext>
            </a:extLst>
          </p:cNvPr>
          <p:cNvSpPr>
            <a:spLocks noGrp="1"/>
          </p:cNvSpPr>
          <p:nvPr>
            <p:ph type="body" sz="quarter" idx="29" hasCustomPrompt="1"/>
          </p:nvPr>
        </p:nvSpPr>
        <p:spPr>
          <a:xfrm>
            <a:off x="4976858" y="4088999"/>
            <a:ext cx="2272437" cy="472710"/>
          </a:xfrm>
          <a:prstGeom prst="rect">
            <a:avLst/>
          </a:prstGeom>
        </p:spPr>
        <p:txBody>
          <a:bodyPr lIns="0" tIns="0" rIns="0" bIns="0" anchor="b">
            <a:noAutofit/>
          </a:bodyPr>
          <a:lstStyle>
            <a:lvl1pPr marL="0" indent="0" algn="ctr">
              <a:lnSpc>
                <a:spcPct val="90000"/>
              </a:lnSpc>
              <a:spcBef>
                <a:spcPts val="0"/>
              </a:spcBef>
              <a:buNone/>
              <a:defRPr sz="1600" b="1">
                <a:solidFill>
                  <a:schemeClr val="tx1"/>
                </a:solidFill>
              </a:defRPr>
            </a:lvl1pPr>
            <a:lvl4pPr marL="1371600" indent="0">
              <a:buNone/>
              <a:defRPr/>
            </a:lvl4pPr>
          </a:lstStyle>
          <a:p>
            <a:pPr marL="0" marR="0" lvl="0" indent="0" algn="ctr" defTabSz="914400" rtl="0" eaLnBrk="1" fontAlgn="auto" latinLnBrk="0" hangingPunct="1">
              <a:lnSpc>
                <a:spcPct val="90000"/>
              </a:lnSpc>
              <a:spcBef>
                <a:spcPts val="0"/>
              </a:spcBef>
              <a:spcAft>
                <a:spcPts val="0"/>
              </a:spcAft>
              <a:buClrTx/>
              <a:buSzTx/>
              <a:buFont typeface="Arial" pitchFamily="34" charset="0"/>
              <a:buNone/>
              <a:tabLst/>
              <a:defRPr/>
            </a:pPr>
            <a:r>
              <a:rPr lang="en-US" noProof="0"/>
              <a:t>First and Last name</a:t>
            </a:r>
          </a:p>
        </p:txBody>
      </p:sp>
      <p:sp>
        <p:nvSpPr>
          <p:cNvPr id="40" name="Text placeholder 5">
            <a:extLst>
              <a:ext uri="{FF2B5EF4-FFF2-40B4-BE49-F238E27FC236}">
                <a16:creationId xmlns:a16="http://schemas.microsoft.com/office/drawing/2014/main" id="{185AC4BF-E6BF-D39D-A8E7-2505A33087F6}"/>
              </a:ext>
            </a:extLst>
          </p:cNvPr>
          <p:cNvSpPr>
            <a:spLocks noGrp="1"/>
          </p:cNvSpPr>
          <p:nvPr>
            <p:ph type="body" sz="quarter" idx="30" hasCustomPrompt="1"/>
          </p:nvPr>
        </p:nvSpPr>
        <p:spPr>
          <a:xfrm>
            <a:off x="4976858" y="4721784"/>
            <a:ext cx="2272437" cy="1117442"/>
          </a:xfrm>
          <a:prstGeom prst="rect">
            <a:avLst/>
          </a:prstGeom>
        </p:spPr>
        <p:txBody>
          <a:bodyPr lIns="0" tIns="0" rIns="0" bIns="0">
            <a:noAutofit/>
          </a:bodyPr>
          <a:lstStyle>
            <a:lvl1pPr marL="0" indent="0" algn="ctr">
              <a:spcBef>
                <a:spcPts val="0"/>
              </a:spcBef>
              <a:buNone/>
              <a:defRPr sz="1600" b="0">
                <a:solidFill>
                  <a:schemeClr val="tx1"/>
                </a:solidFill>
              </a:defRPr>
            </a:lvl1pPr>
            <a:lvl4pPr marL="1371600" indent="0">
              <a:buNone/>
              <a:defRPr/>
            </a:lvl4pPr>
          </a:lstStyle>
          <a:p>
            <a:pPr lvl="0"/>
            <a:r>
              <a:rPr lang="en-US" noProof="0"/>
              <a:t>Job title or role         Division or Location</a:t>
            </a:r>
          </a:p>
        </p:txBody>
      </p:sp>
      <p:sp>
        <p:nvSpPr>
          <p:cNvPr id="41" name="Picture placeholder 5" descr="Photograph of First and Last name &#10;(person the slide is referencing)">
            <a:extLst>
              <a:ext uri="{FF2B5EF4-FFF2-40B4-BE49-F238E27FC236}">
                <a16:creationId xmlns:a16="http://schemas.microsoft.com/office/drawing/2014/main" id="{ADB10A66-6145-1471-4C0C-5D7910FACEE1}"/>
              </a:ext>
            </a:extLst>
          </p:cNvPr>
          <p:cNvSpPr>
            <a:spLocks noGrp="1" noChangeAspect="1"/>
          </p:cNvSpPr>
          <p:nvPr>
            <p:ph type="pic" sz="quarter" idx="34" hasCustomPrompt="1"/>
          </p:nvPr>
        </p:nvSpPr>
        <p:spPr>
          <a:xfrm>
            <a:off x="8314739" y="2132064"/>
            <a:ext cx="1650634" cy="1650244"/>
          </a:xfrm>
          <a:prstGeom prst="rect">
            <a:avLst/>
          </a:prstGeom>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0" indent="0">
              <a:buFontTx/>
              <a:buNone/>
              <a:defRPr sz="1200"/>
            </a:lvl1pPr>
          </a:lstStyle>
          <a:p>
            <a:r>
              <a:rPr lang="en-US" sz="1400" noProof="0">
                <a:cs typeface="Arial" pitchFamily="34" charset="0"/>
              </a:rPr>
              <a:t>Click icon to add photo</a:t>
            </a:r>
          </a:p>
        </p:txBody>
      </p:sp>
      <p:sp>
        <p:nvSpPr>
          <p:cNvPr id="42" name="Text placeholder 5">
            <a:extLst>
              <a:ext uri="{FF2B5EF4-FFF2-40B4-BE49-F238E27FC236}">
                <a16:creationId xmlns:a16="http://schemas.microsoft.com/office/drawing/2014/main" id="{2ED88A52-6A17-2AA0-73AC-0F77A3B7B442}"/>
              </a:ext>
            </a:extLst>
          </p:cNvPr>
          <p:cNvSpPr>
            <a:spLocks noGrp="1"/>
          </p:cNvSpPr>
          <p:nvPr>
            <p:ph type="body" sz="quarter" idx="31" hasCustomPrompt="1"/>
          </p:nvPr>
        </p:nvSpPr>
        <p:spPr>
          <a:xfrm>
            <a:off x="8003838" y="4088999"/>
            <a:ext cx="2272437" cy="472710"/>
          </a:xfrm>
          <a:prstGeom prst="rect">
            <a:avLst/>
          </a:prstGeom>
        </p:spPr>
        <p:txBody>
          <a:bodyPr lIns="0" tIns="0" rIns="0" bIns="0" anchor="b">
            <a:noAutofit/>
          </a:bodyPr>
          <a:lstStyle>
            <a:lvl1pPr marL="0" indent="0" algn="ctr">
              <a:lnSpc>
                <a:spcPct val="90000"/>
              </a:lnSpc>
              <a:spcBef>
                <a:spcPts val="0"/>
              </a:spcBef>
              <a:buNone/>
              <a:defRPr sz="1600" b="1">
                <a:solidFill>
                  <a:schemeClr val="tx1"/>
                </a:solidFill>
              </a:defRPr>
            </a:lvl1pPr>
            <a:lvl4pPr marL="1371600" indent="0">
              <a:buNone/>
              <a:defRPr/>
            </a:lvl4pPr>
          </a:lstStyle>
          <a:p>
            <a:pPr marL="0" marR="0" lvl="0" indent="0" algn="ctr" defTabSz="914400" rtl="0" eaLnBrk="1" fontAlgn="auto" latinLnBrk="0" hangingPunct="1">
              <a:lnSpc>
                <a:spcPct val="90000"/>
              </a:lnSpc>
              <a:spcBef>
                <a:spcPts val="0"/>
              </a:spcBef>
              <a:spcAft>
                <a:spcPts val="0"/>
              </a:spcAft>
              <a:buClrTx/>
              <a:buSzTx/>
              <a:buFont typeface="Arial" pitchFamily="34" charset="0"/>
              <a:buNone/>
              <a:tabLst/>
              <a:defRPr/>
            </a:pPr>
            <a:r>
              <a:rPr lang="en-US" noProof="0"/>
              <a:t>First and Last name</a:t>
            </a:r>
          </a:p>
        </p:txBody>
      </p:sp>
      <p:sp>
        <p:nvSpPr>
          <p:cNvPr id="43" name="Text placeholder 5">
            <a:extLst>
              <a:ext uri="{FF2B5EF4-FFF2-40B4-BE49-F238E27FC236}">
                <a16:creationId xmlns:a16="http://schemas.microsoft.com/office/drawing/2014/main" id="{08B978EE-ED47-502D-A0D5-7392A7960FDE}"/>
              </a:ext>
            </a:extLst>
          </p:cNvPr>
          <p:cNvSpPr>
            <a:spLocks noGrp="1"/>
          </p:cNvSpPr>
          <p:nvPr>
            <p:ph type="body" sz="quarter" idx="32" hasCustomPrompt="1"/>
          </p:nvPr>
        </p:nvSpPr>
        <p:spPr>
          <a:xfrm>
            <a:off x="8003838" y="4721784"/>
            <a:ext cx="2272437" cy="1117442"/>
          </a:xfrm>
          <a:prstGeom prst="rect">
            <a:avLst/>
          </a:prstGeom>
        </p:spPr>
        <p:txBody>
          <a:bodyPr lIns="0" tIns="0" rIns="0" bIns="0">
            <a:noAutofit/>
          </a:bodyPr>
          <a:lstStyle>
            <a:lvl1pPr marL="0" indent="0" algn="ctr">
              <a:spcBef>
                <a:spcPts val="0"/>
              </a:spcBef>
              <a:buNone/>
              <a:defRPr sz="1600" b="0">
                <a:solidFill>
                  <a:schemeClr val="tx1"/>
                </a:solidFill>
              </a:defRPr>
            </a:lvl1pPr>
            <a:lvl4pPr marL="1371600" indent="0">
              <a:buNone/>
              <a:defRPr/>
            </a:lvl4pPr>
          </a:lstStyle>
          <a:p>
            <a:pPr lvl="0"/>
            <a:r>
              <a:rPr lang="en-US" noProof="0"/>
              <a:t>Job title or role         Division or Location</a:t>
            </a:r>
          </a:p>
        </p:txBody>
      </p:sp>
      <p:sp>
        <p:nvSpPr>
          <p:cNvPr id="3" name="Footer Placeholder 2">
            <a:extLst>
              <a:ext uri="{FF2B5EF4-FFF2-40B4-BE49-F238E27FC236}">
                <a16:creationId xmlns:a16="http://schemas.microsoft.com/office/drawing/2014/main" id="{94311A63-055C-B023-572C-AF762E30BA31}"/>
              </a:ext>
              <a:ext uri="{C183D7F6-B498-43B3-948B-1728B52AA6E4}">
                <adec:decorative xmlns:adec="http://schemas.microsoft.com/office/drawing/2017/decorative" val="1"/>
              </a:ext>
            </a:extLst>
          </p:cNvPr>
          <p:cNvSpPr>
            <a:spLocks noGrp="1"/>
          </p:cNvSpPr>
          <p:nvPr userDrawn="1">
            <p:ph type="ftr" sz="quarter" idx="38"/>
          </p:nvPr>
        </p:nvSpPr>
        <p:spPr/>
        <p:txBody>
          <a:bodyPr/>
          <a:lstStyle>
            <a:lvl1pPr>
              <a:defRPr>
                <a:solidFill>
                  <a:srgbClr val="E6E6E6"/>
                </a:solidFill>
              </a:defRPr>
            </a:lvl1pPr>
          </a:lstStyle>
          <a:p>
            <a:endParaRPr lang="en-US" noProof="0"/>
          </a:p>
        </p:txBody>
      </p:sp>
      <p:sp>
        <p:nvSpPr>
          <p:cNvPr id="9" name="Slide Number Placeholder 8">
            <a:extLst>
              <a:ext uri="{FF2B5EF4-FFF2-40B4-BE49-F238E27FC236}">
                <a16:creationId xmlns:a16="http://schemas.microsoft.com/office/drawing/2014/main" id="{F97078C6-BBC5-8D5E-1DBF-9E32207B8A9F}"/>
              </a:ext>
              <a:ext uri="{C183D7F6-B498-43B3-948B-1728B52AA6E4}">
                <adec:decorative xmlns:adec="http://schemas.microsoft.com/office/drawing/2017/decorative" val="1"/>
              </a:ext>
            </a:extLst>
          </p:cNvPr>
          <p:cNvSpPr>
            <a:spLocks noGrp="1"/>
          </p:cNvSpPr>
          <p:nvPr userDrawn="1">
            <p:ph type="sldNum" sz="quarter" idx="37"/>
          </p:nvPr>
        </p:nvSpPr>
        <p:spPr/>
        <p:txBody>
          <a:bodyPr/>
          <a:lstStyle>
            <a:lvl1pPr>
              <a:defRPr>
                <a:solidFill>
                  <a:srgbClr val="E6E6E6"/>
                </a:solidFill>
              </a:defRPr>
            </a:lvl1p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115866489"/>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eam - 4A">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3CDA66FE-4D5A-4E48-BDC4-6C987A8FA04A}"/>
              </a:ext>
            </a:extLst>
          </p:cNvPr>
          <p:cNvSpPr>
            <a:spLocks noGrp="1"/>
          </p:cNvSpPr>
          <p:nvPr>
            <p:ph type="title" hasCustomPrompt="1"/>
          </p:nvPr>
        </p:nvSpPr>
        <p:spPr>
          <a:xfrm>
            <a:off x="765737" y="683246"/>
            <a:ext cx="10676438" cy="531097"/>
          </a:xfrm>
          <a:noFill/>
        </p:spPr>
        <p:txBody>
          <a:bodyPr>
            <a:noAutofit/>
          </a:bodyPr>
          <a:lstStyle>
            <a:lvl1pPr>
              <a:defRPr sz="2800">
                <a:solidFill>
                  <a:schemeClr val="tx1"/>
                </a:solidFill>
              </a:defRPr>
            </a:lvl1pPr>
          </a:lstStyle>
          <a:p>
            <a:r>
              <a:rPr lang="en-US" noProof="0"/>
              <a:t>Team slide with 4 individuals (layout A) – click to add title</a:t>
            </a:r>
          </a:p>
        </p:txBody>
      </p:sp>
      <p:grpSp>
        <p:nvGrpSpPr>
          <p:cNvPr id="4" name="Group 3">
            <a:extLst>
              <a:ext uri="{FF2B5EF4-FFF2-40B4-BE49-F238E27FC236}">
                <a16:creationId xmlns:a16="http://schemas.microsoft.com/office/drawing/2014/main" id="{839BD4E2-CAF1-660B-B621-322151500C37}"/>
              </a:ext>
              <a:ext uri="{C183D7F6-B498-43B3-948B-1728B52AA6E4}">
                <adec:decorative xmlns:adec="http://schemas.microsoft.com/office/drawing/2017/decorative" val="1"/>
              </a:ext>
            </a:extLst>
          </p:cNvPr>
          <p:cNvGrpSpPr/>
          <p:nvPr userDrawn="1"/>
        </p:nvGrpSpPr>
        <p:grpSpPr>
          <a:xfrm>
            <a:off x="0" y="1417320"/>
            <a:ext cx="12193200" cy="4686324"/>
            <a:chOff x="0" y="1417320"/>
            <a:chExt cx="12193200" cy="4686324"/>
          </a:xfrm>
        </p:grpSpPr>
        <p:sp>
          <p:nvSpPr>
            <p:cNvPr id="5" name="TextBox 4">
              <a:extLst>
                <a:ext uri="{FF2B5EF4-FFF2-40B4-BE49-F238E27FC236}">
                  <a16:creationId xmlns:a16="http://schemas.microsoft.com/office/drawing/2014/main" id="{78A6216E-2B23-859B-D779-ADD510296439}"/>
                </a:ext>
                <a:ext uri="{C183D7F6-B498-43B3-948B-1728B52AA6E4}">
                  <adec:decorative xmlns:adec="http://schemas.microsoft.com/office/drawing/2017/decorative" val="1"/>
                </a:ext>
              </a:extLst>
            </p:cNvPr>
            <p:cNvSpPr txBox="1"/>
            <p:nvPr userDrawn="1"/>
          </p:nvSpPr>
          <p:spPr>
            <a:xfrm>
              <a:off x="0" y="1525320"/>
              <a:ext cx="12192000" cy="4578324"/>
            </a:xfrm>
            <a:prstGeom prst="rect">
              <a:avLst/>
            </a:prstGeom>
            <a:solidFill>
              <a:srgbClr val="F8F8F8"/>
            </a:solidFill>
          </p:spPr>
          <p:txBody>
            <a:bodyPr vert="horz" wrap="square" lIns="0" tIns="0" rIns="0" bIns="0" rtlCol="0" anchor="t" anchorCtr="0">
              <a:normAutofit/>
            </a:bodyPr>
            <a:lstStyle/>
            <a:p>
              <a:pPr algn="l"/>
              <a:endParaRPr lang="en-US" noProof="0"/>
            </a:p>
          </p:txBody>
        </p:sp>
        <p:sp>
          <p:nvSpPr>
            <p:cNvPr id="6" name="TextBox 5">
              <a:extLst>
                <a:ext uri="{FF2B5EF4-FFF2-40B4-BE49-F238E27FC236}">
                  <a16:creationId xmlns:a16="http://schemas.microsoft.com/office/drawing/2014/main" id="{3E5F8A29-E0AF-3CF9-5179-EDB040F360EA}"/>
                </a:ext>
                <a:ext uri="{C183D7F6-B498-43B3-948B-1728B52AA6E4}">
                  <adec:decorative xmlns:adec="http://schemas.microsoft.com/office/drawing/2017/decorative" val="1"/>
                </a:ext>
              </a:extLst>
            </p:cNvPr>
            <p:cNvSpPr txBox="1"/>
            <p:nvPr userDrawn="1"/>
          </p:nvSpPr>
          <p:spPr>
            <a:xfrm>
              <a:off x="0" y="1417320"/>
              <a:ext cx="12193200" cy="108000"/>
            </a:xfrm>
            <a:prstGeom prst="rect">
              <a:avLst/>
            </a:prstGeom>
            <a:gradFill>
              <a:gsLst>
                <a:gs pos="60000">
                  <a:srgbClr val="B91C3A"/>
                </a:gs>
                <a:gs pos="0">
                  <a:srgbClr val="E31937"/>
                </a:gs>
                <a:gs pos="100000">
                  <a:srgbClr val="5236AB"/>
                </a:gs>
              </a:gsLst>
              <a:lin ang="10800000" scaled="0"/>
            </a:gradFill>
          </p:spPr>
          <p:txBody>
            <a:bodyPr vert="horz" wrap="square" lIns="0" tIns="0" rIns="0" bIns="0" rtlCol="0" anchor="t" anchorCtr="0">
              <a:normAutofit fontScale="40000" lnSpcReduction="20000"/>
            </a:bodyPr>
            <a:lstStyle/>
            <a:p>
              <a:pPr algn="l"/>
              <a:endParaRPr lang="en-US" noProof="0"/>
            </a:p>
          </p:txBody>
        </p:sp>
      </p:grpSp>
      <p:sp>
        <p:nvSpPr>
          <p:cNvPr id="56" name="Picture placeholder 1" descr="Photograph of First and Last name &#10;(person the slide is referencing)">
            <a:extLst>
              <a:ext uri="{FF2B5EF4-FFF2-40B4-BE49-F238E27FC236}">
                <a16:creationId xmlns:a16="http://schemas.microsoft.com/office/drawing/2014/main" id="{61E355BA-E8F2-FA80-1060-127D34E1F29A}"/>
              </a:ext>
            </a:extLst>
          </p:cNvPr>
          <p:cNvSpPr>
            <a:spLocks noGrp="1"/>
          </p:cNvSpPr>
          <p:nvPr>
            <p:ph type="pic" sz="quarter" idx="12" hasCustomPrompt="1"/>
          </p:nvPr>
        </p:nvSpPr>
        <p:spPr>
          <a:xfrm>
            <a:off x="2021011" y="2276543"/>
            <a:ext cx="1319356" cy="1323730"/>
          </a:xfrm>
          <a:prstGeom prst="rect">
            <a:avLst/>
          </a:prstGeom>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0" indent="0">
              <a:buFont typeface="Arial" panose="020B0604020202020204" pitchFamily="34" charset="0"/>
              <a:buNone/>
              <a:defRPr lang="fr-FR" sz="1200" dirty="0">
                <a:cs typeface="Arial" pitchFamily="34" charset="0"/>
              </a:defRPr>
            </a:lvl1pPr>
          </a:lstStyle>
          <a:p>
            <a:r>
              <a:rPr lang="en-US" sz="1400" noProof="0">
                <a:cs typeface="Arial" pitchFamily="34" charset="0"/>
              </a:rPr>
              <a:t>Click icon to add photo</a:t>
            </a:r>
          </a:p>
        </p:txBody>
      </p:sp>
      <p:sp>
        <p:nvSpPr>
          <p:cNvPr id="57" name="Name placeholder 1">
            <a:extLst>
              <a:ext uri="{FF2B5EF4-FFF2-40B4-BE49-F238E27FC236}">
                <a16:creationId xmlns:a16="http://schemas.microsoft.com/office/drawing/2014/main" id="{F8BE96B3-364D-CF0B-C4EE-FDD8FD85DB35}"/>
              </a:ext>
            </a:extLst>
          </p:cNvPr>
          <p:cNvSpPr>
            <a:spLocks noGrp="1"/>
          </p:cNvSpPr>
          <p:nvPr>
            <p:ph type="body" sz="quarter" idx="27" hasCustomPrompt="1"/>
          </p:nvPr>
        </p:nvSpPr>
        <p:spPr>
          <a:xfrm>
            <a:off x="1921089" y="4050585"/>
            <a:ext cx="1519200" cy="444201"/>
          </a:xfrm>
          <a:prstGeom prst="rect">
            <a:avLst/>
          </a:prstGeom>
        </p:spPr>
        <p:txBody>
          <a:bodyPr lIns="0" tIns="0" rIns="0" bIns="0" anchor="b">
            <a:noAutofit/>
          </a:bodyPr>
          <a:lstStyle>
            <a:lvl1pPr marL="0" indent="0" algn="ctr">
              <a:lnSpc>
                <a:spcPct val="90000"/>
              </a:lnSpc>
              <a:spcBef>
                <a:spcPts val="0"/>
              </a:spcBef>
              <a:buNone/>
              <a:defRPr sz="1400" b="1">
                <a:solidFill>
                  <a:schemeClr val="tx1"/>
                </a:solidFill>
              </a:defRPr>
            </a:lvl1pPr>
            <a:lvl4pPr marL="1371600" indent="0">
              <a:buNone/>
              <a:defRPr/>
            </a:lvl4pPr>
          </a:lstStyle>
          <a:p>
            <a:pPr lvl="0"/>
            <a:r>
              <a:rPr lang="en-US" noProof="0"/>
              <a:t>First and Last name</a:t>
            </a:r>
          </a:p>
        </p:txBody>
      </p:sp>
      <p:sp>
        <p:nvSpPr>
          <p:cNvPr id="58" name="Title placeholder 1">
            <a:extLst>
              <a:ext uri="{FF2B5EF4-FFF2-40B4-BE49-F238E27FC236}">
                <a16:creationId xmlns:a16="http://schemas.microsoft.com/office/drawing/2014/main" id="{06D7070F-F243-4240-4F93-320217241765}"/>
              </a:ext>
            </a:extLst>
          </p:cNvPr>
          <p:cNvSpPr>
            <a:spLocks noGrp="1"/>
          </p:cNvSpPr>
          <p:nvPr>
            <p:ph type="body" sz="quarter" idx="28" hasCustomPrompt="1"/>
          </p:nvPr>
        </p:nvSpPr>
        <p:spPr>
          <a:xfrm>
            <a:off x="1921089" y="4657237"/>
            <a:ext cx="1519200" cy="929827"/>
          </a:xfrm>
          <a:prstGeom prst="rect">
            <a:avLst/>
          </a:prstGeom>
        </p:spPr>
        <p:txBody>
          <a:bodyPr lIns="0" tIns="0" rIns="0" bIns="0">
            <a:noAutofit/>
          </a:bodyPr>
          <a:lstStyle>
            <a:lvl1pPr marL="0" indent="0" algn="ctr">
              <a:spcBef>
                <a:spcPts val="0"/>
              </a:spcBef>
              <a:buNone/>
              <a:defRPr sz="1400" b="0">
                <a:solidFill>
                  <a:schemeClr val="tx1"/>
                </a:solidFill>
              </a:defRPr>
            </a:lvl1pPr>
            <a:lvl4pPr marL="1371600" indent="0">
              <a:buNone/>
              <a:defRPr/>
            </a:lvl4pPr>
          </a:lstStyle>
          <a:p>
            <a:pPr lvl="0"/>
            <a:r>
              <a:rPr lang="en-US" noProof="0"/>
              <a:t>Job title or role Division or Location</a:t>
            </a:r>
          </a:p>
        </p:txBody>
      </p:sp>
      <p:sp>
        <p:nvSpPr>
          <p:cNvPr id="59" name="Picture placeholder 2" descr="Photograph of First and Last name &#10;(person the slide is referencing)">
            <a:extLst>
              <a:ext uri="{FF2B5EF4-FFF2-40B4-BE49-F238E27FC236}">
                <a16:creationId xmlns:a16="http://schemas.microsoft.com/office/drawing/2014/main" id="{3D456D4E-6644-5DF9-A9D7-88C041B42206}"/>
              </a:ext>
            </a:extLst>
          </p:cNvPr>
          <p:cNvSpPr>
            <a:spLocks noGrp="1"/>
          </p:cNvSpPr>
          <p:nvPr>
            <p:ph type="pic" sz="quarter" idx="13" hasCustomPrompt="1"/>
          </p:nvPr>
        </p:nvSpPr>
        <p:spPr>
          <a:xfrm>
            <a:off x="4292620" y="2276626"/>
            <a:ext cx="1319356" cy="1324860"/>
          </a:xfrm>
          <a:prstGeom prst="rect">
            <a:avLst/>
          </a:prstGeom>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0" indent="0">
              <a:buFont typeface="Arial" panose="020B0604020202020204" pitchFamily="34" charset="0"/>
              <a:buNone/>
              <a:defRPr lang="fr-FR" sz="1200" dirty="0">
                <a:cs typeface="Arial" pitchFamily="34" charset="0"/>
              </a:defRPr>
            </a:lvl1pPr>
          </a:lstStyle>
          <a:p>
            <a:r>
              <a:rPr lang="en-US" sz="1400" noProof="0">
                <a:cs typeface="Arial" pitchFamily="34" charset="0"/>
              </a:rPr>
              <a:t>Click icon to add photo</a:t>
            </a:r>
          </a:p>
        </p:txBody>
      </p:sp>
      <p:sp>
        <p:nvSpPr>
          <p:cNvPr id="60" name="Name placeholder 2">
            <a:extLst>
              <a:ext uri="{FF2B5EF4-FFF2-40B4-BE49-F238E27FC236}">
                <a16:creationId xmlns:a16="http://schemas.microsoft.com/office/drawing/2014/main" id="{2BD28511-12ED-6273-45AB-79457976718F}"/>
              </a:ext>
            </a:extLst>
          </p:cNvPr>
          <p:cNvSpPr>
            <a:spLocks noGrp="1"/>
          </p:cNvSpPr>
          <p:nvPr>
            <p:ph type="body" sz="quarter" idx="29" hasCustomPrompt="1"/>
          </p:nvPr>
        </p:nvSpPr>
        <p:spPr>
          <a:xfrm>
            <a:off x="4192698" y="4050585"/>
            <a:ext cx="1519200" cy="444201"/>
          </a:xfrm>
          <a:prstGeom prst="rect">
            <a:avLst/>
          </a:prstGeom>
        </p:spPr>
        <p:txBody>
          <a:bodyPr lIns="0" tIns="0" rIns="0" bIns="0" anchor="b">
            <a:noAutofit/>
          </a:bodyPr>
          <a:lstStyle>
            <a:lvl1pPr marL="0" indent="0" algn="ctr">
              <a:lnSpc>
                <a:spcPct val="90000"/>
              </a:lnSpc>
              <a:spcBef>
                <a:spcPts val="0"/>
              </a:spcBef>
              <a:buNone/>
              <a:defRPr sz="1400" b="1">
                <a:solidFill>
                  <a:schemeClr val="tx1"/>
                </a:solidFill>
              </a:defRPr>
            </a:lvl1pPr>
            <a:lvl4pPr marL="1371600" indent="0">
              <a:buNone/>
              <a:defRPr/>
            </a:lvl4pPr>
          </a:lstStyle>
          <a:p>
            <a:pPr marL="0" marR="0" lvl="0" indent="0" algn="ctr" defTabSz="914400" rtl="0" eaLnBrk="1" fontAlgn="auto" latinLnBrk="0" hangingPunct="1">
              <a:lnSpc>
                <a:spcPct val="90000"/>
              </a:lnSpc>
              <a:spcBef>
                <a:spcPts val="0"/>
              </a:spcBef>
              <a:spcAft>
                <a:spcPts val="0"/>
              </a:spcAft>
              <a:buClrTx/>
              <a:buSzTx/>
              <a:buFont typeface="Arial" pitchFamily="34" charset="0"/>
              <a:buNone/>
              <a:tabLst/>
              <a:defRPr/>
            </a:pPr>
            <a:r>
              <a:rPr lang="en-US" noProof="0"/>
              <a:t>First and Last name</a:t>
            </a:r>
          </a:p>
        </p:txBody>
      </p:sp>
      <p:sp>
        <p:nvSpPr>
          <p:cNvPr id="61" name="Title placeholder 2">
            <a:extLst>
              <a:ext uri="{FF2B5EF4-FFF2-40B4-BE49-F238E27FC236}">
                <a16:creationId xmlns:a16="http://schemas.microsoft.com/office/drawing/2014/main" id="{CF8EC483-1935-30ED-F977-D8CFB5ECA5EA}"/>
              </a:ext>
            </a:extLst>
          </p:cNvPr>
          <p:cNvSpPr>
            <a:spLocks noGrp="1"/>
          </p:cNvSpPr>
          <p:nvPr>
            <p:ph type="body" sz="quarter" idx="30" hasCustomPrompt="1"/>
          </p:nvPr>
        </p:nvSpPr>
        <p:spPr>
          <a:xfrm>
            <a:off x="4192698" y="4657237"/>
            <a:ext cx="1519200" cy="929827"/>
          </a:xfrm>
          <a:prstGeom prst="rect">
            <a:avLst/>
          </a:prstGeom>
        </p:spPr>
        <p:txBody>
          <a:bodyPr lIns="0" tIns="0" rIns="0" bIns="0">
            <a:noAutofit/>
          </a:bodyPr>
          <a:lstStyle>
            <a:lvl1pPr marL="0" indent="0" algn="ctr">
              <a:spcBef>
                <a:spcPts val="0"/>
              </a:spcBef>
              <a:buNone/>
              <a:defRPr sz="1400" b="0">
                <a:solidFill>
                  <a:schemeClr val="tx1"/>
                </a:solidFill>
              </a:defRPr>
            </a:lvl1pPr>
            <a:lvl4pPr marL="1371600" indent="0">
              <a:buNone/>
              <a:defRPr/>
            </a:lvl4pPr>
          </a:lstStyle>
          <a:p>
            <a:pPr lvl="0"/>
            <a:r>
              <a:rPr lang="en-US" noProof="0"/>
              <a:t>Job title or role Division or Location</a:t>
            </a:r>
          </a:p>
        </p:txBody>
      </p:sp>
      <p:sp>
        <p:nvSpPr>
          <p:cNvPr id="62" name="Picture placeholder 3" descr="Photograph of First and Last name &#10;(person the slide is referencing)">
            <a:extLst>
              <a:ext uri="{FF2B5EF4-FFF2-40B4-BE49-F238E27FC236}">
                <a16:creationId xmlns:a16="http://schemas.microsoft.com/office/drawing/2014/main" id="{2951CF9E-670B-FB68-05C9-C84EE6E2B780}"/>
              </a:ext>
            </a:extLst>
          </p:cNvPr>
          <p:cNvSpPr>
            <a:spLocks noGrp="1"/>
          </p:cNvSpPr>
          <p:nvPr>
            <p:ph type="pic" sz="quarter" idx="15" hasCustomPrompt="1"/>
          </p:nvPr>
        </p:nvSpPr>
        <p:spPr>
          <a:xfrm>
            <a:off x="6580025" y="2276626"/>
            <a:ext cx="1319356" cy="1324860"/>
          </a:xfrm>
          <a:prstGeom prst="rect">
            <a:avLst/>
          </a:prstGeom>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0" indent="0">
              <a:buFont typeface="Arial" panose="020B0604020202020204" pitchFamily="34" charset="0"/>
              <a:buNone/>
              <a:defRPr lang="fr-FR" sz="1200">
                <a:cs typeface="Arial" pitchFamily="34" charset="0"/>
              </a:defRPr>
            </a:lvl1pPr>
          </a:lstStyle>
          <a:p>
            <a:r>
              <a:rPr lang="en-US" sz="1400" noProof="0">
                <a:cs typeface="Arial" pitchFamily="34" charset="0"/>
              </a:rPr>
              <a:t>Click icon to add photo</a:t>
            </a:r>
          </a:p>
        </p:txBody>
      </p:sp>
      <p:sp>
        <p:nvSpPr>
          <p:cNvPr id="63" name="Name placeholder 3">
            <a:extLst>
              <a:ext uri="{FF2B5EF4-FFF2-40B4-BE49-F238E27FC236}">
                <a16:creationId xmlns:a16="http://schemas.microsoft.com/office/drawing/2014/main" id="{858A0D1D-CB20-FBC4-5A9D-B1286D8A0908}"/>
              </a:ext>
            </a:extLst>
          </p:cNvPr>
          <p:cNvSpPr>
            <a:spLocks noGrp="1"/>
          </p:cNvSpPr>
          <p:nvPr>
            <p:ph type="body" sz="quarter" idx="31" hasCustomPrompt="1"/>
          </p:nvPr>
        </p:nvSpPr>
        <p:spPr>
          <a:xfrm>
            <a:off x="6480103" y="4050585"/>
            <a:ext cx="1519200" cy="444201"/>
          </a:xfrm>
          <a:prstGeom prst="rect">
            <a:avLst/>
          </a:prstGeom>
        </p:spPr>
        <p:txBody>
          <a:bodyPr lIns="0" tIns="0" rIns="0" bIns="0" anchor="b">
            <a:noAutofit/>
          </a:bodyPr>
          <a:lstStyle>
            <a:lvl1pPr marL="0" indent="0" algn="ctr">
              <a:lnSpc>
                <a:spcPct val="90000"/>
              </a:lnSpc>
              <a:spcBef>
                <a:spcPts val="0"/>
              </a:spcBef>
              <a:buNone/>
              <a:defRPr sz="1400" b="1">
                <a:solidFill>
                  <a:schemeClr val="tx1"/>
                </a:solidFill>
              </a:defRPr>
            </a:lvl1pPr>
            <a:lvl4pPr marL="1371600" indent="0">
              <a:buNone/>
              <a:defRPr/>
            </a:lvl4pPr>
          </a:lstStyle>
          <a:p>
            <a:pPr lvl="0"/>
            <a:r>
              <a:rPr lang="en-US" noProof="0"/>
              <a:t>First and Last name</a:t>
            </a:r>
          </a:p>
        </p:txBody>
      </p:sp>
      <p:sp>
        <p:nvSpPr>
          <p:cNvPr id="64" name="Title placeholder 3">
            <a:extLst>
              <a:ext uri="{FF2B5EF4-FFF2-40B4-BE49-F238E27FC236}">
                <a16:creationId xmlns:a16="http://schemas.microsoft.com/office/drawing/2014/main" id="{0E3B37AD-C100-1938-BFC7-82820CCFF2A9}"/>
              </a:ext>
            </a:extLst>
          </p:cNvPr>
          <p:cNvSpPr>
            <a:spLocks noGrp="1"/>
          </p:cNvSpPr>
          <p:nvPr>
            <p:ph type="body" sz="quarter" idx="32" hasCustomPrompt="1"/>
          </p:nvPr>
        </p:nvSpPr>
        <p:spPr>
          <a:xfrm>
            <a:off x="6480103" y="4657237"/>
            <a:ext cx="1519200" cy="929827"/>
          </a:xfrm>
          <a:prstGeom prst="rect">
            <a:avLst/>
          </a:prstGeom>
        </p:spPr>
        <p:txBody>
          <a:bodyPr lIns="0" tIns="0" rIns="0" bIns="0">
            <a:noAutofit/>
          </a:bodyPr>
          <a:lstStyle>
            <a:lvl1pPr marL="0" indent="0" algn="ctr">
              <a:spcBef>
                <a:spcPts val="0"/>
              </a:spcBef>
              <a:buNone/>
              <a:defRPr sz="1400" b="0">
                <a:solidFill>
                  <a:schemeClr val="tx1"/>
                </a:solidFill>
              </a:defRPr>
            </a:lvl1pPr>
            <a:lvl4pPr marL="1371600" indent="0">
              <a:buNone/>
              <a:defRPr/>
            </a:lvl4pPr>
          </a:lstStyle>
          <a:p>
            <a:pPr lvl="0"/>
            <a:r>
              <a:rPr lang="en-US" noProof="0"/>
              <a:t>Job title or role Division or Location</a:t>
            </a:r>
          </a:p>
        </p:txBody>
      </p:sp>
      <p:sp>
        <p:nvSpPr>
          <p:cNvPr id="65" name="Picture placeholder 4" descr="Photograph of First and Last name &#10;(person the slide is referencing)">
            <a:extLst>
              <a:ext uri="{FF2B5EF4-FFF2-40B4-BE49-F238E27FC236}">
                <a16:creationId xmlns:a16="http://schemas.microsoft.com/office/drawing/2014/main" id="{C4496A7D-273A-76C6-B132-C131F661FA13}"/>
              </a:ext>
            </a:extLst>
          </p:cNvPr>
          <p:cNvSpPr>
            <a:spLocks noGrp="1"/>
          </p:cNvSpPr>
          <p:nvPr>
            <p:ph type="pic" sz="quarter" idx="14" hasCustomPrompt="1"/>
          </p:nvPr>
        </p:nvSpPr>
        <p:spPr>
          <a:xfrm>
            <a:off x="8859634" y="2276626"/>
            <a:ext cx="1319356" cy="1324860"/>
          </a:xfrm>
          <a:prstGeom prst="rect">
            <a:avLst/>
          </a:prstGeom>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0" indent="0">
              <a:buFont typeface="Arial" panose="020B0604020202020204" pitchFamily="34" charset="0"/>
              <a:buNone/>
              <a:defRPr lang="fr-FR" sz="1200">
                <a:cs typeface="Arial" pitchFamily="34" charset="0"/>
              </a:defRPr>
            </a:lvl1pPr>
          </a:lstStyle>
          <a:p>
            <a:r>
              <a:rPr lang="en-US" sz="1400" noProof="0">
                <a:cs typeface="Arial" pitchFamily="34" charset="0"/>
              </a:rPr>
              <a:t>Click icon to add photo</a:t>
            </a:r>
          </a:p>
        </p:txBody>
      </p:sp>
      <p:sp>
        <p:nvSpPr>
          <p:cNvPr id="66" name="Name placeholder 4">
            <a:extLst>
              <a:ext uri="{FF2B5EF4-FFF2-40B4-BE49-F238E27FC236}">
                <a16:creationId xmlns:a16="http://schemas.microsoft.com/office/drawing/2014/main" id="{97DBE2D5-E353-851D-37B3-4F25F0EFAF68}"/>
              </a:ext>
            </a:extLst>
          </p:cNvPr>
          <p:cNvSpPr>
            <a:spLocks noGrp="1"/>
          </p:cNvSpPr>
          <p:nvPr>
            <p:ph type="body" sz="quarter" idx="33" hasCustomPrompt="1"/>
          </p:nvPr>
        </p:nvSpPr>
        <p:spPr>
          <a:xfrm>
            <a:off x="8759712" y="4050585"/>
            <a:ext cx="1519200" cy="444201"/>
          </a:xfrm>
          <a:prstGeom prst="rect">
            <a:avLst/>
          </a:prstGeom>
        </p:spPr>
        <p:txBody>
          <a:bodyPr lIns="0" tIns="0" rIns="0" bIns="0" anchor="b">
            <a:noAutofit/>
          </a:bodyPr>
          <a:lstStyle>
            <a:lvl1pPr marL="0" indent="0" algn="ctr">
              <a:lnSpc>
                <a:spcPct val="90000"/>
              </a:lnSpc>
              <a:spcBef>
                <a:spcPts val="0"/>
              </a:spcBef>
              <a:buNone/>
              <a:defRPr sz="1400" b="1">
                <a:solidFill>
                  <a:schemeClr val="tx1"/>
                </a:solidFill>
              </a:defRPr>
            </a:lvl1pPr>
            <a:lvl4pPr marL="1371600" indent="0">
              <a:buNone/>
              <a:defRPr/>
            </a:lvl4pPr>
          </a:lstStyle>
          <a:p>
            <a:pPr marL="0" marR="0" lvl="0" indent="0" algn="ctr" defTabSz="914400" rtl="0" eaLnBrk="1" fontAlgn="auto" latinLnBrk="0" hangingPunct="1">
              <a:lnSpc>
                <a:spcPct val="90000"/>
              </a:lnSpc>
              <a:spcBef>
                <a:spcPts val="0"/>
              </a:spcBef>
              <a:spcAft>
                <a:spcPts val="0"/>
              </a:spcAft>
              <a:buClrTx/>
              <a:buSzTx/>
              <a:buFont typeface="Arial" pitchFamily="34" charset="0"/>
              <a:buNone/>
              <a:tabLst/>
              <a:defRPr/>
            </a:pPr>
            <a:r>
              <a:rPr lang="en-US" noProof="0"/>
              <a:t>First and Last name</a:t>
            </a:r>
          </a:p>
        </p:txBody>
      </p:sp>
      <p:sp>
        <p:nvSpPr>
          <p:cNvPr id="67" name="Text placeholder 4">
            <a:extLst>
              <a:ext uri="{FF2B5EF4-FFF2-40B4-BE49-F238E27FC236}">
                <a16:creationId xmlns:a16="http://schemas.microsoft.com/office/drawing/2014/main" id="{CB7A0617-2753-C524-D31E-9114CDB7112D}"/>
              </a:ext>
            </a:extLst>
          </p:cNvPr>
          <p:cNvSpPr>
            <a:spLocks noGrp="1"/>
          </p:cNvSpPr>
          <p:nvPr>
            <p:ph type="body" sz="quarter" idx="34" hasCustomPrompt="1"/>
          </p:nvPr>
        </p:nvSpPr>
        <p:spPr>
          <a:xfrm>
            <a:off x="8759712" y="4657237"/>
            <a:ext cx="1519200" cy="929827"/>
          </a:xfrm>
          <a:prstGeom prst="rect">
            <a:avLst/>
          </a:prstGeom>
        </p:spPr>
        <p:txBody>
          <a:bodyPr lIns="0" tIns="0" rIns="0" bIns="0">
            <a:noAutofit/>
          </a:bodyPr>
          <a:lstStyle>
            <a:lvl1pPr marL="0" indent="0" algn="ctr">
              <a:spcBef>
                <a:spcPts val="0"/>
              </a:spcBef>
              <a:buNone/>
              <a:defRPr sz="1400" b="0">
                <a:solidFill>
                  <a:schemeClr val="tx1"/>
                </a:solidFill>
              </a:defRPr>
            </a:lvl1pPr>
            <a:lvl4pPr marL="1371600" indent="0">
              <a:buNone/>
              <a:defRPr/>
            </a:lvl4pPr>
          </a:lstStyle>
          <a:p>
            <a:pPr lvl="0"/>
            <a:r>
              <a:rPr lang="en-US" noProof="0"/>
              <a:t>Job title or role Division or Location</a:t>
            </a:r>
          </a:p>
        </p:txBody>
      </p:sp>
      <p:sp>
        <p:nvSpPr>
          <p:cNvPr id="3" name="Footer Placeholder 2">
            <a:extLst>
              <a:ext uri="{FF2B5EF4-FFF2-40B4-BE49-F238E27FC236}">
                <a16:creationId xmlns:a16="http://schemas.microsoft.com/office/drawing/2014/main" id="{C643F272-716A-1371-7363-CAC9AC80ED7D}"/>
              </a:ext>
              <a:ext uri="{C183D7F6-B498-43B3-948B-1728B52AA6E4}">
                <adec:decorative xmlns:adec="http://schemas.microsoft.com/office/drawing/2017/decorative" val="1"/>
              </a:ext>
            </a:extLst>
          </p:cNvPr>
          <p:cNvSpPr>
            <a:spLocks noGrp="1"/>
          </p:cNvSpPr>
          <p:nvPr userDrawn="1">
            <p:ph type="ftr" sz="quarter" idx="38"/>
          </p:nvPr>
        </p:nvSpPr>
        <p:spPr/>
        <p:txBody>
          <a:bodyPr/>
          <a:lstStyle>
            <a:lvl1pPr>
              <a:defRPr>
                <a:solidFill>
                  <a:srgbClr val="E6E6E6"/>
                </a:solidFill>
              </a:defRPr>
            </a:lvl1pPr>
          </a:lstStyle>
          <a:p>
            <a:endParaRPr lang="en-US" noProof="0"/>
          </a:p>
        </p:txBody>
      </p:sp>
      <p:sp>
        <p:nvSpPr>
          <p:cNvPr id="9" name="Slide Number Placeholder 8">
            <a:extLst>
              <a:ext uri="{FF2B5EF4-FFF2-40B4-BE49-F238E27FC236}">
                <a16:creationId xmlns:a16="http://schemas.microsoft.com/office/drawing/2014/main" id="{0A3B1690-105B-4E85-4DE8-784706BAA767}"/>
              </a:ext>
              <a:ext uri="{C183D7F6-B498-43B3-948B-1728B52AA6E4}">
                <adec:decorative xmlns:adec="http://schemas.microsoft.com/office/drawing/2017/decorative" val="1"/>
              </a:ext>
            </a:extLst>
          </p:cNvPr>
          <p:cNvSpPr>
            <a:spLocks noGrp="1"/>
          </p:cNvSpPr>
          <p:nvPr userDrawn="1">
            <p:ph type="sldNum" sz="quarter" idx="37"/>
          </p:nvPr>
        </p:nvSpPr>
        <p:spPr/>
        <p:txBody>
          <a:bodyPr/>
          <a:lstStyle>
            <a:lvl1pPr>
              <a:defRPr>
                <a:solidFill>
                  <a:srgbClr val="E6E6E6"/>
                </a:solidFill>
              </a:defRPr>
            </a:lvl1p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159983497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eam - 4B">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3CDA66FE-4D5A-4E48-BDC4-6C987A8FA04A}"/>
              </a:ext>
            </a:extLst>
          </p:cNvPr>
          <p:cNvSpPr>
            <a:spLocks noGrp="1"/>
          </p:cNvSpPr>
          <p:nvPr>
            <p:ph type="title" hasCustomPrompt="1"/>
          </p:nvPr>
        </p:nvSpPr>
        <p:spPr>
          <a:xfrm>
            <a:off x="765737" y="683246"/>
            <a:ext cx="10676438" cy="531097"/>
          </a:xfrm>
          <a:noFill/>
        </p:spPr>
        <p:txBody>
          <a:bodyPr>
            <a:noAutofit/>
          </a:bodyPr>
          <a:lstStyle>
            <a:lvl1pPr>
              <a:defRPr sz="2800">
                <a:solidFill>
                  <a:schemeClr val="tx1"/>
                </a:solidFill>
              </a:defRPr>
            </a:lvl1pPr>
          </a:lstStyle>
          <a:p>
            <a:r>
              <a:rPr lang="en-US" noProof="0"/>
              <a:t>Team slide with 4 individuals (layout B) – click to add title</a:t>
            </a:r>
          </a:p>
        </p:txBody>
      </p:sp>
      <p:grpSp>
        <p:nvGrpSpPr>
          <p:cNvPr id="4" name="Group 3">
            <a:extLst>
              <a:ext uri="{FF2B5EF4-FFF2-40B4-BE49-F238E27FC236}">
                <a16:creationId xmlns:a16="http://schemas.microsoft.com/office/drawing/2014/main" id="{F6BC0E8E-EB61-8CEA-6B3D-89362B4F7469}"/>
              </a:ext>
              <a:ext uri="{C183D7F6-B498-43B3-948B-1728B52AA6E4}">
                <adec:decorative xmlns:adec="http://schemas.microsoft.com/office/drawing/2017/decorative" val="1"/>
              </a:ext>
            </a:extLst>
          </p:cNvPr>
          <p:cNvGrpSpPr/>
          <p:nvPr userDrawn="1"/>
        </p:nvGrpSpPr>
        <p:grpSpPr>
          <a:xfrm>
            <a:off x="0" y="1417320"/>
            <a:ext cx="12193200" cy="4686324"/>
            <a:chOff x="0" y="1417320"/>
            <a:chExt cx="12193200" cy="4686324"/>
          </a:xfrm>
        </p:grpSpPr>
        <p:sp>
          <p:nvSpPr>
            <p:cNvPr id="5" name="TextBox 4">
              <a:extLst>
                <a:ext uri="{FF2B5EF4-FFF2-40B4-BE49-F238E27FC236}">
                  <a16:creationId xmlns:a16="http://schemas.microsoft.com/office/drawing/2014/main" id="{4574812D-09D8-25C4-10C1-33805E082B26}"/>
                </a:ext>
                <a:ext uri="{C183D7F6-B498-43B3-948B-1728B52AA6E4}">
                  <adec:decorative xmlns:adec="http://schemas.microsoft.com/office/drawing/2017/decorative" val="1"/>
                </a:ext>
              </a:extLst>
            </p:cNvPr>
            <p:cNvSpPr txBox="1"/>
            <p:nvPr userDrawn="1"/>
          </p:nvSpPr>
          <p:spPr>
            <a:xfrm>
              <a:off x="0" y="1525320"/>
              <a:ext cx="12192000" cy="4578324"/>
            </a:xfrm>
            <a:prstGeom prst="rect">
              <a:avLst/>
            </a:prstGeom>
            <a:solidFill>
              <a:srgbClr val="F8F8F8"/>
            </a:solidFill>
          </p:spPr>
          <p:txBody>
            <a:bodyPr vert="horz" wrap="square" lIns="0" tIns="0" rIns="0" bIns="0" rtlCol="0" anchor="t" anchorCtr="0">
              <a:normAutofit/>
            </a:bodyPr>
            <a:lstStyle/>
            <a:p>
              <a:pPr algn="l"/>
              <a:endParaRPr lang="en-US" noProof="0"/>
            </a:p>
          </p:txBody>
        </p:sp>
        <p:sp>
          <p:nvSpPr>
            <p:cNvPr id="6" name="TextBox 5">
              <a:extLst>
                <a:ext uri="{FF2B5EF4-FFF2-40B4-BE49-F238E27FC236}">
                  <a16:creationId xmlns:a16="http://schemas.microsoft.com/office/drawing/2014/main" id="{B238EC40-3B5D-575C-3AA5-DC9059DDAD95}"/>
                </a:ext>
                <a:ext uri="{C183D7F6-B498-43B3-948B-1728B52AA6E4}">
                  <adec:decorative xmlns:adec="http://schemas.microsoft.com/office/drawing/2017/decorative" val="1"/>
                </a:ext>
              </a:extLst>
            </p:cNvPr>
            <p:cNvSpPr txBox="1"/>
            <p:nvPr userDrawn="1"/>
          </p:nvSpPr>
          <p:spPr>
            <a:xfrm>
              <a:off x="0" y="1417320"/>
              <a:ext cx="12193200" cy="108000"/>
            </a:xfrm>
            <a:prstGeom prst="rect">
              <a:avLst/>
            </a:prstGeom>
            <a:gradFill>
              <a:gsLst>
                <a:gs pos="0">
                  <a:srgbClr val="FFCDD2"/>
                </a:gs>
                <a:gs pos="33000">
                  <a:srgbClr val="FF6A00"/>
                </a:gs>
                <a:gs pos="66000">
                  <a:srgbClr val="E31937"/>
                </a:gs>
                <a:gs pos="100000">
                  <a:srgbClr val="991F3D"/>
                </a:gs>
              </a:gsLst>
              <a:lin ang="10800000" scaled="0"/>
            </a:gradFill>
          </p:spPr>
          <p:txBody>
            <a:bodyPr vert="horz" wrap="square" lIns="0" tIns="0" rIns="0" bIns="0" rtlCol="0" anchor="t" anchorCtr="0">
              <a:normAutofit fontScale="40000" lnSpcReduction="20000"/>
            </a:bodyPr>
            <a:lstStyle/>
            <a:p>
              <a:pPr algn="l"/>
              <a:endParaRPr lang="en-US" noProof="0"/>
            </a:p>
          </p:txBody>
        </p:sp>
      </p:grpSp>
      <p:sp>
        <p:nvSpPr>
          <p:cNvPr id="54" name="Picture placeholder 1" descr="Photograph of First and Last name &#10;(person the slide is referencing)">
            <a:extLst>
              <a:ext uri="{FF2B5EF4-FFF2-40B4-BE49-F238E27FC236}">
                <a16:creationId xmlns:a16="http://schemas.microsoft.com/office/drawing/2014/main" id="{BC75D193-B63D-3EB1-5C51-02DFEEF844EC}"/>
              </a:ext>
            </a:extLst>
          </p:cNvPr>
          <p:cNvSpPr>
            <a:spLocks noGrp="1"/>
          </p:cNvSpPr>
          <p:nvPr>
            <p:ph type="pic" sz="quarter" idx="12" hasCustomPrompt="1"/>
          </p:nvPr>
        </p:nvSpPr>
        <p:spPr>
          <a:xfrm>
            <a:off x="2021011" y="2276543"/>
            <a:ext cx="1319356" cy="1323730"/>
          </a:xfrm>
          <a:prstGeom prst="rect">
            <a:avLst/>
          </a:prstGeom>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0" indent="0">
              <a:buFont typeface="Arial" panose="020B0604020202020204" pitchFamily="34" charset="0"/>
              <a:buNone/>
              <a:defRPr lang="fr-FR" sz="1200" dirty="0">
                <a:cs typeface="Arial" pitchFamily="34" charset="0"/>
              </a:defRPr>
            </a:lvl1pPr>
          </a:lstStyle>
          <a:p>
            <a:r>
              <a:rPr lang="en-US" sz="1400" noProof="0">
                <a:cs typeface="Arial" pitchFamily="34" charset="0"/>
              </a:rPr>
              <a:t>Click icon to add photo</a:t>
            </a:r>
          </a:p>
        </p:txBody>
      </p:sp>
      <p:sp>
        <p:nvSpPr>
          <p:cNvPr id="42" name="Name placeholder 1">
            <a:extLst>
              <a:ext uri="{FF2B5EF4-FFF2-40B4-BE49-F238E27FC236}">
                <a16:creationId xmlns:a16="http://schemas.microsoft.com/office/drawing/2014/main" id="{21EEAEC1-5542-BE87-4E61-120E5F176CE7}"/>
              </a:ext>
            </a:extLst>
          </p:cNvPr>
          <p:cNvSpPr>
            <a:spLocks noGrp="1"/>
          </p:cNvSpPr>
          <p:nvPr>
            <p:ph type="body" sz="quarter" idx="27" hasCustomPrompt="1"/>
          </p:nvPr>
        </p:nvSpPr>
        <p:spPr>
          <a:xfrm>
            <a:off x="1921089" y="4050585"/>
            <a:ext cx="1519200" cy="444201"/>
          </a:xfrm>
          <a:prstGeom prst="rect">
            <a:avLst/>
          </a:prstGeom>
        </p:spPr>
        <p:txBody>
          <a:bodyPr lIns="0" tIns="0" rIns="0" bIns="0" anchor="b">
            <a:noAutofit/>
          </a:bodyPr>
          <a:lstStyle>
            <a:lvl1pPr marL="0" indent="0" algn="ctr">
              <a:lnSpc>
                <a:spcPct val="90000"/>
              </a:lnSpc>
              <a:spcBef>
                <a:spcPts val="0"/>
              </a:spcBef>
              <a:buNone/>
              <a:defRPr sz="1400" b="1">
                <a:solidFill>
                  <a:schemeClr val="tx1"/>
                </a:solidFill>
              </a:defRPr>
            </a:lvl1pPr>
            <a:lvl4pPr marL="1371600" indent="0">
              <a:buNone/>
              <a:defRPr/>
            </a:lvl4pPr>
          </a:lstStyle>
          <a:p>
            <a:pPr lvl="0"/>
            <a:r>
              <a:rPr lang="en-US" noProof="0"/>
              <a:t>First and Last name</a:t>
            </a:r>
          </a:p>
        </p:txBody>
      </p:sp>
      <p:sp>
        <p:nvSpPr>
          <p:cNvPr id="43" name="Title placeholder 1">
            <a:extLst>
              <a:ext uri="{FF2B5EF4-FFF2-40B4-BE49-F238E27FC236}">
                <a16:creationId xmlns:a16="http://schemas.microsoft.com/office/drawing/2014/main" id="{762E9E9E-5555-BEF0-CFD7-1F514520E615}"/>
              </a:ext>
            </a:extLst>
          </p:cNvPr>
          <p:cNvSpPr>
            <a:spLocks noGrp="1"/>
          </p:cNvSpPr>
          <p:nvPr>
            <p:ph type="body" sz="quarter" idx="28" hasCustomPrompt="1"/>
          </p:nvPr>
        </p:nvSpPr>
        <p:spPr>
          <a:xfrm>
            <a:off x="1921089" y="4657237"/>
            <a:ext cx="1519200" cy="929827"/>
          </a:xfrm>
          <a:prstGeom prst="rect">
            <a:avLst/>
          </a:prstGeom>
        </p:spPr>
        <p:txBody>
          <a:bodyPr lIns="0" tIns="0" rIns="0" bIns="0">
            <a:noAutofit/>
          </a:bodyPr>
          <a:lstStyle>
            <a:lvl1pPr marL="0" indent="0" algn="ctr">
              <a:spcBef>
                <a:spcPts val="0"/>
              </a:spcBef>
              <a:buNone/>
              <a:defRPr sz="1400" b="0">
                <a:solidFill>
                  <a:schemeClr val="tx1"/>
                </a:solidFill>
              </a:defRPr>
            </a:lvl1pPr>
            <a:lvl4pPr marL="1371600" indent="0">
              <a:buNone/>
              <a:defRPr/>
            </a:lvl4pPr>
          </a:lstStyle>
          <a:p>
            <a:pPr lvl="0"/>
            <a:r>
              <a:rPr lang="en-US" noProof="0"/>
              <a:t>Job title or role Division or Location</a:t>
            </a:r>
          </a:p>
        </p:txBody>
      </p:sp>
      <p:sp>
        <p:nvSpPr>
          <p:cNvPr id="55" name="Picture placeholder 2" descr="Photograph of First and Last name &#10;(person the slide is referencing)">
            <a:extLst>
              <a:ext uri="{FF2B5EF4-FFF2-40B4-BE49-F238E27FC236}">
                <a16:creationId xmlns:a16="http://schemas.microsoft.com/office/drawing/2014/main" id="{E3A5396A-9C06-97E5-D236-BBECD913A2DB}"/>
              </a:ext>
            </a:extLst>
          </p:cNvPr>
          <p:cNvSpPr>
            <a:spLocks noGrp="1"/>
          </p:cNvSpPr>
          <p:nvPr>
            <p:ph type="pic" sz="quarter" idx="13" hasCustomPrompt="1"/>
          </p:nvPr>
        </p:nvSpPr>
        <p:spPr>
          <a:xfrm>
            <a:off x="4292620" y="2276626"/>
            <a:ext cx="1319356" cy="1324860"/>
          </a:xfrm>
          <a:prstGeom prst="rect">
            <a:avLst/>
          </a:prstGeom>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0" indent="0">
              <a:buFont typeface="Arial" panose="020B0604020202020204" pitchFamily="34" charset="0"/>
              <a:buNone/>
              <a:defRPr lang="fr-FR" sz="1200" dirty="0">
                <a:cs typeface="Arial" pitchFamily="34" charset="0"/>
              </a:defRPr>
            </a:lvl1pPr>
          </a:lstStyle>
          <a:p>
            <a:r>
              <a:rPr lang="en-US" sz="1400" noProof="0">
                <a:cs typeface="Arial" pitchFamily="34" charset="0"/>
              </a:rPr>
              <a:t>Click icon to add photo</a:t>
            </a:r>
          </a:p>
        </p:txBody>
      </p:sp>
      <p:sp>
        <p:nvSpPr>
          <p:cNvPr id="45" name="Name placeholder 2">
            <a:extLst>
              <a:ext uri="{FF2B5EF4-FFF2-40B4-BE49-F238E27FC236}">
                <a16:creationId xmlns:a16="http://schemas.microsoft.com/office/drawing/2014/main" id="{C6918BD0-8C15-5CC0-08DA-8AFEA9292F8C}"/>
              </a:ext>
            </a:extLst>
          </p:cNvPr>
          <p:cNvSpPr>
            <a:spLocks noGrp="1"/>
          </p:cNvSpPr>
          <p:nvPr>
            <p:ph type="body" sz="quarter" idx="29" hasCustomPrompt="1"/>
          </p:nvPr>
        </p:nvSpPr>
        <p:spPr>
          <a:xfrm>
            <a:off x="4192698" y="4050585"/>
            <a:ext cx="1519200" cy="444201"/>
          </a:xfrm>
          <a:prstGeom prst="rect">
            <a:avLst/>
          </a:prstGeom>
        </p:spPr>
        <p:txBody>
          <a:bodyPr lIns="0" tIns="0" rIns="0" bIns="0" anchor="b">
            <a:noAutofit/>
          </a:bodyPr>
          <a:lstStyle>
            <a:lvl1pPr marL="0" indent="0" algn="ctr">
              <a:lnSpc>
                <a:spcPct val="90000"/>
              </a:lnSpc>
              <a:spcBef>
                <a:spcPts val="0"/>
              </a:spcBef>
              <a:buNone/>
              <a:defRPr sz="1400" b="1">
                <a:solidFill>
                  <a:schemeClr val="tx1"/>
                </a:solidFill>
              </a:defRPr>
            </a:lvl1pPr>
            <a:lvl4pPr marL="1371600" indent="0">
              <a:buNone/>
              <a:defRPr/>
            </a:lvl4pPr>
          </a:lstStyle>
          <a:p>
            <a:pPr marL="0" marR="0" lvl="0" indent="0" algn="ctr" defTabSz="914400" rtl="0" eaLnBrk="1" fontAlgn="auto" latinLnBrk="0" hangingPunct="1">
              <a:lnSpc>
                <a:spcPct val="90000"/>
              </a:lnSpc>
              <a:spcBef>
                <a:spcPts val="0"/>
              </a:spcBef>
              <a:spcAft>
                <a:spcPts val="0"/>
              </a:spcAft>
              <a:buClrTx/>
              <a:buSzTx/>
              <a:buFont typeface="Arial" pitchFamily="34" charset="0"/>
              <a:buNone/>
              <a:tabLst/>
              <a:defRPr/>
            </a:pPr>
            <a:r>
              <a:rPr lang="en-US" noProof="0"/>
              <a:t>First and Last name</a:t>
            </a:r>
          </a:p>
        </p:txBody>
      </p:sp>
      <p:sp>
        <p:nvSpPr>
          <p:cNvPr id="46" name="Title placeholder 2">
            <a:extLst>
              <a:ext uri="{FF2B5EF4-FFF2-40B4-BE49-F238E27FC236}">
                <a16:creationId xmlns:a16="http://schemas.microsoft.com/office/drawing/2014/main" id="{9C26550F-706D-C4D7-00A0-9965441C179A}"/>
              </a:ext>
            </a:extLst>
          </p:cNvPr>
          <p:cNvSpPr>
            <a:spLocks noGrp="1"/>
          </p:cNvSpPr>
          <p:nvPr>
            <p:ph type="body" sz="quarter" idx="30" hasCustomPrompt="1"/>
          </p:nvPr>
        </p:nvSpPr>
        <p:spPr>
          <a:xfrm>
            <a:off x="4192698" y="4657237"/>
            <a:ext cx="1519200" cy="929827"/>
          </a:xfrm>
          <a:prstGeom prst="rect">
            <a:avLst/>
          </a:prstGeom>
        </p:spPr>
        <p:txBody>
          <a:bodyPr lIns="0" tIns="0" rIns="0" bIns="0">
            <a:noAutofit/>
          </a:bodyPr>
          <a:lstStyle>
            <a:lvl1pPr marL="0" indent="0" algn="ctr">
              <a:spcBef>
                <a:spcPts val="0"/>
              </a:spcBef>
              <a:buNone/>
              <a:defRPr sz="1400" b="0">
                <a:solidFill>
                  <a:schemeClr val="tx1"/>
                </a:solidFill>
              </a:defRPr>
            </a:lvl1pPr>
            <a:lvl4pPr marL="1371600" indent="0">
              <a:buNone/>
              <a:defRPr/>
            </a:lvl4pPr>
          </a:lstStyle>
          <a:p>
            <a:pPr lvl="0"/>
            <a:r>
              <a:rPr lang="en-US" noProof="0"/>
              <a:t>Job title or role Division or Location</a:t>
            </a:r>
          </a:p>
        </p:txBody>
      </p:sp>
      <p:sp>
        <p:nvSpPr>
          <p:cNvPr id="47" name="Picture placeholder 3" descr="Photograph of First and Last name &#10;(person the slide is referencing)">
            <a:extLst>
              <a:ext uri="{FF2B5EF4-FFF2-40B4-BE49-F238E27FC236}">
                <a16:creationId xmlns:a16="http://schemas.microsoft.com/office/drawing/2014/main" id="{BD11C062-10D2-EF6D-D335-BCA75A030485}"/>
              </a:ext>
            </a:extLst>
          </p:cNvPr>
          <p:cNvSpPr>
            <a:spLocks noGrp="1"/>
          </p:cNvSpPr>
          <p:nvPr>
            <p:ph type="pic" sz="quarter" idx="15" hasCustomPrompt="1"/>
          </p:nvPr>
        </p:nvSpPr>
        <p:spPr>
          <a:xfrm>
            <a:off x="6580025" y="2276626"/>
            <a:ext cx="1319356" cy="1324860"/>
          </a:xfrm>
          <a:prstGeom prst="rect">
            <a:avLst/>
          </a:prstGeom>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0" indent="0">
              <a:buFont typeface="Arial" panose="020B0604020202020204" pitchFamily="34" charset="0"/>
              <a:buNone/>
              <a:defRPr lang="fr-FR" sz="1200">
                <a:cs typeface="Arial" pitchFamily="34" charset="0"/>
              </a:defRPr>
            </a:lvl1pPr>
          </a:lstStyle>
          <a:p>
            <a:r>
              <a:rPr lang="en-US" sz="1400" noProof="0">
                <a:cs typeface="Arial" pitchFamily="34" charset="0"/>
              </a:rPr>
              <a:t>Click icon to add photo</a:t>
            </a:r>
          </a:p>
        </p:txBody>
      </p:sp>
      <p:sp>
        <p:nvSpPr>
          <p:cNvPr id="48" name="Name placeholder 3">
            <a:extLst>
              <a:ext uri="{FF2B5EF4-FFF2-40B4-BE49-F238E27FC236}">
                <a16:creationId xmlns:a16="http://schemas.microsoft.com/office/drawing/2014/main" id="{FEF8E10B-95A1-9662-0209-D35B338B2804}"/>
              </a:ext>
            </a:extLst>
          </p:cNvPr>
          <p:cNvSpPr>
            <a:spLocks noGrp="1"/>
          </p:cNvSpPr>
          <p:nvPr>
            <p:ph type="body" sz="quarter" idx="31" hasCustomPrompt="1"/>
          </p:nvPr>
        </p:nvSpPr>
        <p:spPr>
          <a:xfrm>
            <a:off x="6480103" y="4050585"/>
            <a:ext cx="1519200" cy="444201"/>
          </a:xfrm>
          <a:prstGeom prst="rect">
            <a:avLst/>
          </a:prstGeom>
        </p:spPr>
        <p:txBody>
          <a:bodyPr lIns="0" tIns="0" rIns="0" bIns="0" anchor="b">
            <a:noAutofit/>
          </a:bodyPr>
          <a:lstStyle>
            <a:lvl1pPr marL="0" indent="0" algn="ctr">
              <a:lnSpc>
                <a:spcPct val="90000"/>
              </a:lnSpc>
              <a:spcBef>
                <a:spcPts val="0"/>
              </a:spcBef>
              <a:buNone/>
              <a:defRPr sz="1400" b="1">
                <a:solidFill>
                  <a:schemeClr val="tx1"/>
                </a:solidFill>
              </a:defRPr>
            </a:lvl1pPr>
            <a:lvl4pPr marL="1371600" indent="0">
              <a:buNone/>
              <a:defRPr/>
            </a:lvl4pPr>
          </a:lstStyle>
          <a:p>
            <a:pPr lvl="0"/>
            <a:r>
              <a:rPr lang="en-US" noProof="0"/>
              <a:t>First and Last name</a:t>
            </a:r>
          </a:p>
        </p:txBody>
      </p:sp>
      <p:sp>
        <p:nvSpPr>
          <p:cNvPr id="49" name="Title placeholder 3">
            <a:extLst>
              <a:ext uri="{FF2B5EF4-FFF2-40B4-BE49-F238E27FC236}">
                <a16:creationId xmlns:a16="http://schemas.microsoft.com/office/drawing/2014/main" id="{4D3D5982-FC92-05C9-5D34-2E8DD3769AC9}"/>
              </a:ext>
            </a:extLst>
          </p:cNvPr>
          <p:cNvSpPr>
            <a:spLocks noGrp="1"/>
          </p:cNvSpPr>
          <p:nvPr>
            <p:ph type="body" sz="quarter" idx="32" hasCustomPrompt="1"/>
          </p:nvPr>
        </p:nvSpPr>
        <p:spPr>
          <a:xfrm>
            <a:off x="6480103" y="4657237"/>
            <a:ext cx="1519200" cy="929827"/>
          </a:xfrm>
          <a:prstGeom prst="rect">
            <a:avLst/>
          </a:prstGeom>
        </p:spPr>
        <p:txBody>
          <a:bodyPr lIns="0" tIns="0" rIns="0" bIns="0">
            <a:noAutofit/>
          </a:bodyPr>
          <a:lstStyle>
            <a:lvl1pPr marL="0" indent="0" algn="ctr">
              <a:spcBef>
                <a:spcPts val="0"/>
              </a:spcBef>
              <a:buNone/>
              <a:defRPr sz="1400" b="0">
                <a:solidFill>
                  <a:schemeClr val="tx1"/>
                </a:solidFill>
              </a:defRPr>
            </a:lvl1pPr>
            <a:lvl4pPr marL="1371600" indent="0">
              <a:buNone/>
              <a:defRPr/>
            </a:lvl4pPr>
          </a:lstStyle>
          <a:p>
            <a:pPr lvl="0"/>
            <a:r>
              <a:rPr lang="en-US" noProof="0"/>
              <a:t>Job title or role Division or Location</a:t>
            </a:r>
          </a:p>
        </p:txBody>
      </p:sp>
      <p:sp>
        <p:nvSpPr>
          <p:cNvPr id="50" name="Picture placeholder 4" descr="Photograph of First and Last name &#10;(person the slide is referencing)">
            <a:extLst>
              <a:ext uri="{FF2B5EF4-FFF2-40B4-BE49-F238E27FC236}">
                <a16:creationId xmlns:a16="http://schemas.microsoft.com/office/drawing/2014/main" id="{2D1D6470-DA39-6042-ACD6-36D59EAE5DEB}"/>
              </a:ext>
            </a:extLst>
          </p:cNvPr>
          <p:cNvSpPr>
            <a:spLocks noGrp="1"/>
          </p:cNvSpPr>
          <p:nvPr>
            <p:ph type="pic" sz="quarter" idx="14" hasCustomPrompt="1"/>
          </p:nvPr>
        </p:nvSpPr>
        <p:spPr>
          <a:xfrm>
            <a:off x="8859634" y="2276626"/>
            <a:ext cx="1319356" cy="1324860"/>
          </a:xfrm>
          <a:prstGeom prst="rect">
            <a:avLst/>
          </a:prstGeom>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0" indent="0">
              <a:buFont typeface="Arial" panose="020B0604020202020204" pitchFamily="34" charset="0"/>
              <a:buNone/>
              <a:defRPr lang="fr-FR" sz="1200">
                <a:cs typeface="Arial" pitchFamily="34" charset="0"/>
              </a:defRPr>
            </a:lvl1pPr>
          </a:lstStyle>
          <a:p>
            <a:r>
              <a:rPr lang="en-US" sz="1400" noProof="0">
                <a:cs typeface="Arial" pitchFamily="34" charset="0"/>
              </a:rPr>
              <a:t>Click icon to add photo</a:t>
            </a:r>
          </a:p>
        </p:txBody>
      </p:sp>
      <p:sp>
        <p:nvSpPr>
          <p:cNvPr id="51" name="Name placeholder 4">
            <a:extLst>
              <a:ext uri="{FF2B5EF4-FFF2-40B4-BE49-F238E27FC236}">
                <a16:creationId xmlns:a16="http://schemas.microsoft.com/office/drawing/2014/main" id="{DE0955AD-9D5F-CAD4-2F91-4C4DB0D77DA5}"/>
              </a:ext>
            </a:extLst>
          </p:cNvPr>
          <p:cNvSpPr>
            <a:spLocks noGrp="1"/>
          </p:cNvSpPr>
          <p:nvPr>
            <p:ph type="body" sz="quarter" idx="33" hasCustomPrompt="1"/>
          </p:nvPr>
        </p:nvSpPr>
        <p:spPr>
          <a:xfrm>
            <a:off x="8759712" y="4050585"/>
            <a:ext cx="1519200" cy="444201"/>
          </a:xfrm>
          <a:prstGeom prst="rect">
            <a:avLst/>
          </a:prstGeom>
        </p:spPr>
        <p:txBody>
          <a:bodyPr lIns="0" tIns="0" rIns="0" bIns="0" anchor="b">
            <a:noAutofit/>
          </a:bodyPr>
          <a:lstStyle>
            <a:lvl1pPr marL="0" indent="0" algn="ctr">
              <a:lnSpc>
                <a:spcPct val="90000"/>
              </a:lnSpc>
              <a:spcBef>
                <a:spcPts val="0"/>
              </a:spcBef>
              <a:buNone/>
              <a:defRPr sz="1400" b="1">
                <a:solidFill>
                  <a:schemeClr val="tx1"/>
                </a:solidFill>
              </a:defRPr>
            </a:lvl1pPr>
            <a:lvl4pPr marL="1371600" indent="0">
              <a:buNone/>
              <a:defRPr/>
            </a:lvl4pPr>
          </a:lstStyle>
          <a:p>
            <a:pPr marL="0" marR="0" lvl="0" indent="0" algn="ctr" defTabSz="914400" rtl="0" eaLnBrk="1" fontAlgn="auto" latinLnBrk="0" hangingPunct="1">
              <a:lnSpc>
                <a:spcPct val="90000"/>
              </a:lnSpc>
              <a:spcBef>
                <a:spcPts val="0"/>
              </a:spcBef>
              <a:spcAft>
                <a:spcPts val="0"/>
              </a:spcAft>
              <a:buClrTx/>
              <a:buSzTx/>
              <a:buFont typeface="Arial" pitchFamily="34" charset="0"/>
              <a:buNone/>
              <a:tabLst/>
              <a:defRPr/>
            </a:pPr>
            <a:r>
              <a:rPr lang="en-US" noProof="0"/>
              <a:t>First and Last name</a:t>
            </a:r>
          </a:p>
        </p:txBody>
      </p:sp>
      <p:sp>
        <p:nvSpPr>
          <p:cNvPr id="52" name="Text placeholder 4">
            <a:extLst>
              <a:ext uri="{FF2B5EF4-FFF2-40B4-BE49-F238E27FC236}">
                <a16:creationId xmlns:a16="http://schemas.microsoft.com/office/drawing/2014/main" id="{98EBA5D6-58EC-CC31-FCF7-A9CE29BC8BB5}"/>
              </a:ext>
            </a:extLst>
          </p:cNvPr>
          <p:cNvSpPr>
            <a:spLocks noGrp="1"/>
          </p:cNvSpPr>
          <p:nvPr>
            <p:ph type="body" sz="quarter" idx="34" hasCustomPrompt="1"/>
          </p:nvPr>
        </p:nvSpPr>
        <p:spPr>
          <a:xfrm>
            <a:off x="8759712" y="4657237"/>
            <a:ext cx="1519200" cy="929827"/>
          </a:xfrm>
          <a:prstGeom prst="rect">
            <a:avLst/>
          </a:prstGeom>
        </p:spPr>
        <p:txBody>
          <a:bodyPr lIns="0" tIns="0" rIns="0" bIns="0">
            <a:noAutofit/>
          </a:bodyPr>
          <a:lstStyle>
            <a:lvl1pPr marL="0" indent="0" algn="ctr">
              <a:spcBef>
                <a:spcPts val="0"/>
              </a:spcBef>
              <a:buNone/>
              <a:defRPr sz="1400" b="0">
                <a:solidFill>
                  <a:schemeClr val="tx1"/>
                </a:solidFill>
              </a:defRPr>
            </a:lvl1pPr>
            <a:lvl4pPr marL="1371600" indent="0">
              <a:buNone/>
              <a:defRPr/>
            </a:lvl4pPr>
          </a:lstStyle>
          <a:p>
            <a:pPr lvl="0"/>
            <a:r>
              <a:rPr lang="en-US" noProof="0"/>
              <a:t>Job title or role Division or Location</a:t>
            </a:r>
          </a:p>
        </p:txBody>
      </p:sp>
      <p:sp>
        <p:nvSpPr>
          <p:cNvPr id="3" name="Footer Placeholder 2">
            <a:extLst>
              <a:ext uri="{FF2B5EF4-FFF2-40B4-BE49-F238E27FC236}">
                <a16:creationId xmlns:a16="http://schemas.microsoft.com/office/drawing/2014/main" id="{8C4B056E-C443-96BF-B229-D1D085FFC634}"/>
              </a:ext>
              <a:ext uri="{C183D7F6-B498-43B3-948B-1728B52AA6E4}">
                <adec:decorative xmlns:adec="http://schemas.microsoft.com/office/drawing/2017/decorative" val="1"/>
              </a:ext>
            </a:extLst>
          </p:cNvPr>
          <p:cNvSpPr>
            <a:spLocks noGrp="1"/>
          </p:cNvSpPr>
          <p:nvPr userDrawn="1">
            <p:ph type="ftr" sz="quarter" idx="38"/>
          </p:nvPr>
        </p:nvSpPr>
        <p:spPr>
          <a:xfrm>
            <a:off x="4044193" y="6952791"/>
            <a:ext cx="4114800" cy="137160"/>
          </a:xfrm>
        </p:spPr>
        <p:txBody>
          <a:bodyPr/>
          <a:lstStyle>
            <a:lvl1pPr>
              <a:defRPr>
                <a:solidFill>
                  <a:srgbClr val="E6E6E6"/>
                </a:solidFill>
              </a:defRPr>
            </a:lvl1pPr>
          </a:lstStyle>
          <a:p>
            <a:endParaRPr lang="en-US" noProof="0"/>
          </a:p>
        </p:txBody>
      </p:sp>
      <p:sp>
        <p:nvSpPr>
          <p:cNvPr id="9" name="Slide Number Placeholder 8">
            <a:extLst>
              <a:ext uri="{FF2B5EF4-FFF2-40B4-BE49-F238E27FC236}">
                <a16:creationId xmlns:a16="http://schemas.microsoft.com/office/drawing/2014/main" id="{3A8F6EAA-8485-183F-ACBE-90ADE7ED61E6}"/>
              </a:ext>
              <a:ext uri="{C183D7F6-B498-43B3-948B-1728B52AA6E4}">
                <adec:decorative xmlns:adec="http://schemas.microsoft.com/office/drawing/2017/decorative" val="1"/>
              </a:ext>
            </a:extLst>
          </p:cNvPr>
          <p:cNvSpPr>
            <a:spLocks noGrp="1"/>
          </p:cNvSpPr>
          <p:nvPr userDrawn="1">
            <p:ph type="sldNum" sz="quarter" idx="37"/>
          </p:nvPr>
        </p:nvSpPr>
        <p:spPr>
          <a:xfrm>
            <a:off x="11168627" y="6952791"/>
            <a:ext cx="261660" cy="137160"/>
          </a:xfrm>
        </p:spPr>
        <p:txBody>
          <a:bodyPr/>
          <a:lstStyle>
            <a:lvl1pPr>
              <a:defRPr>
                <a:solidFill>
                  <a:srgbClr val="E6E6E6"/>
                </a:solidFill>
              </a:defRPr>
            </a:lvl1p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117401230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eam - 5A">
    <p:spTree>
      <p:nvGrpSpPr>
        <p:cNvPr id="1" name=""/>
        <p:cNvGrpSpPr/>
        <p:nvPr/>
      </p:nvGrpSpPr>
      <p:grpSpPr>
        <a:xfrm>
          <a:off x="0" y="0"/>
          <a:ext cx="0" cy="0"/>
          <a:chOff x="0" y="0"/>
          <a:chExt cx="0" cy="0"/>
        </a:xfrm>
      </p:grpSpPr>
      <p:sp>
        <p:nvSpPr>
          <p:cNvPr id="20" name="Title 1">
            <a:extLst>
              <a:ext uri="{FF2B5EF4-FFF2-40B4-BE49-F238E27FC236}">
                <a16:creationId xmlns:a16="http://schemas.microsoft.com/office/drawing/2014/main" id="{FCE2C510-3773-D94D-B183-17C419A0D8BD}"/>
              </a:ext>
            </a:extLst>
          </p:cNvPr>
          <p:cNvSpPr>
            <a:spLocks noGrp="1"/>
          </p:cNvSpPr>
          <p:nvPr>
            <p:ph type="title" hasCustomPrompt="1"/>
          </p:nvPr>
        </p:nvSpPr>
        <p:spPr>
          <a:xfrm>
            <a:off x="765737" y="683246"/>
            <a:ext cx="10676438" cy="531097"/>
          </a:xfrm>
        </p:spPr>
        <p:txBody>
          <a:bodyPr>
            <a:noAutofit/>
          </a:bodyPr>
          <a:lstStyle>
            <a:lvl1pPr>
              <a:defRPr sz="2800">
                <a:solidFill>
                  <a:schemeClr val="tx1"/>
                </a:solidFill>
              </a:defRPr>
            </a:lvl1pPr>
          </a:lstStyle>
          <a:p>
            <a:r>
              <a:rPr lang="en-US" noProof="0"/>
              <a:t>Team slide with 5 individuals (layout A) – click to add title</a:t>
            </a:r>
          </a:p>
        </p:txBody>
      </p:sp>
      <p:grpSp>
        <p:nvGrpSpPr>
          <p:cNvPr id="5" name="Group 4">
            <a:extLst>
              <a:ext uri="{FF2B5EF4-FFF2-40B4-BE49-F238E27FC236}">
                <a16:creationId xmlns:a16="http://schemas.microsoft.com/office/drawing/2014/main" id="{FCC466B3-D9D9-C596-A9A6-C9E09644E0FF}"/>
              </a:ext>
              <a:ext uri="{C183D7F6-B498-43B3-948B-1728B52AA6E4}">
                <adec:decorative xmlns:adec="http://schemas.microsoft.com/office/drawing/2017/decorative" val="1"/>
              </a:ext>
            </a:extLst>
          </p:cNvPr>
          <p:cNvGrpSpPr/>
          <p:nvPr userDrawn="1"/>
        </p:nvGrpSpPr>
        <p:grpSpPr>
          <a:xfrm>
            <a:off x="0" y="1417320"/>
            <a:ext cx="12193200" cy="4686324"/>
            <a:chOff x="0" y="1417320"/>
            <a:chExt cx="12193200" cy="4686324"/>
          </a:xfrm>
        </p:grpSpPr>
        <p:sp>
          <p:nvSpPr>
            <p:cNvPr id="6" name="TextBox 5">
              <a:extLst>
                <a:ext uri="{FF2B5EF4-FFF2-40B4-BE49-F238E27FC236}">
                  <a16:creationId xmlns:a16="http://schemas.microsoft.com/office/drawing/2014/main" id="{771E5527-7120-C75D-06B8-AC657BDA4124}"/>
                </a:ext>
                <a:ext uri="{C183D7F6-B498-43B3-948B-1728B52AA6E4}">
                  <adec:decorative xmlns:adec="http://schemas.microsoft.com/office/drawing/2017/decorative" val="1"/>
                </a:ext>
              </a:extLst>
            </p:cNvPr>
            <p:cNvSpPr txBox="1"/>
            <p:nvPr userDrawn="1"/>
          </p:nvSpPr>
          <p:spPr>
            <a:xfrm>
              <a:off x="0" y="1525320"/>
              <a:ext cx="12192000" cy="4578324"/>
            </a:xfrm>
            <a:prstGeom prst="rect">
              <a:avLst/>
            </a:prstGeom>
            <a:solidFill>
              <a:srgbClr val="F8F8F8"/>
            </a:solidFill>
          </p:spPr>
          <p:txBody>
            <a:bodyPr vert="horz" wrap="square" lIns="0" tIns="0" rIns="0" bIns="0" rtlCol="0" anchor="t" anchorCtr="0">
              <a:normAutofit/>
            </a:bodyPr>
            <a:lstStyle/>
            <a:p>
              <a:pPr algn="l"/>
              <a:endParaRPr lang="en-US" noProof="0"/>
            </a:p>
          </p:txBody>
        </p:sp>
        <p:sp>
          <p:nvSpPr>
            <p:cNvPr id="7" name="TextBox 6">
              <a:extLst>
                <a:ext uri="{FF2B5EF4-FFF2-40B4-BE49-F238E27FC236}">
                  <a16:creationId xmlns:a16="http://schemas.microsoft.com/office/drawing/2014/main" id="{20C290C6-F4A8-D641-4A94-FDE87D8CD662}"/>
                </a:ext>
                <a:ext uri="{C183D7F6-B498-43B3-948B-1728B52AA6E4}">
                  <adec:decorative xmlns:adec="http://schemas.microsoft.com/office/drawing/2017/decorative" val="1"/>
                </a:ext>
              </a:extLst>
            </p:cNvPr>
            <p:cNvSpPr txBox="1"/>
            <p:nvPr userDrawn="1"/>
          </p:nvSpPr>
          <p:spPr>
            <a:xfrm>
              <a:off x="0" y="1417320"/>
              <a:ext cx="12193200" cy="108000"/>
            </a:xfrm>
            <a:prstGeom prst="rect">
              <a:avLst/>
            </a:prstGeom>
            <a:gradFill>
              <a:gsLst>
                <a:gs pos="60000">
                  <a:srgbClr val="B91C3A"/>
                </a:gs>
                <a:gs pos="0">
                  <a:srgbClr val="E31937"/>
                </a:gs>
                <a:gs pos="100000">
                  <a:srgbClr val="5236AB"/>
                </a:gs>
              </a:gsLst>
              <a:lin ang="10800000" scaled="0"/>
            </a:gradFill>
          </p:spPr>
          <p:txBody>
            <a:bodyPr vert="horz" wrap="square" lIns="0" tIns="0" rIns="0" bIns="0" rtlCol="0" anchor="t" anchorCtr="0">
              <a:normAutofit fontScale="40000" lnSpcReduction="20000"/>
            </a:bodyPr>
            <a:lstStyle/>
            <a:p>
              <a:pPr algn="l"/>
              <a:endParaRPr lang="en-US" noProof="0"/>
            </a:p>
          </p:txBody>
        </p:sp>
      </p:grpSp>
      <p:sp>
        <p:nvSpPr>
          <p:cNvPr id="16" name="Picture placeholder 5" descr="Photograph of First and Last name &#10;(person the slide is referencing)">
            <a:extLst>
              <a:ext uri="{FF2B5EF4-FFF2-40B4-BE49-F238E27FC236}">
                <a16:creationId xmlns:a16="http://schemas.microsoft.com/office/drawing/2014/main" id="{B0F3C47A-5AB5-53B9-6AC5-A2E27AE815B6}"/>
              </a:ext>
            </a:extLst>
          </p:cNvPr>
          <p:cNvSpPr>
            <a:spLocks noGrp="1" noChangeAspect="1"/>
          </p:cNvSpPr>
          <p:nvPr>
            <p:ph type="pic" sz="quarter" idx="26" hasCustomPrompt="1"/>
          </p:nvPr>
        </p:nvSpPr>
        <p:spPr>
          <a:xfrm>
            <a:off x="858837" y="2313262"/>
            <a:ext cx="1335024" cy="1335024"/>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342900" indent="-342900" algn="l">
              <a:buFont typeface="Arial" panose="020B0604020202020204" pitchFamily="34" charset="0"/>
              <a:buNone/>
              <a:defRPr lang="fr-FR" sz="1100">
                <a:cs typeface="Arial" pitchFamily="34" charset="0"/>
              </a:defRPr>
            </a:lvl1pPr>
          </a:lstStyle>
          <a:p>
            <a:pPr marL="0" lvl="0" indent="0">
              <a:buNone/>
            </a:pPr>
            <a:r>
              <a:rPr lang="en-US" sz="1200" noProof="0">
                <a:cs typeface="Arial" pitchFamily="34" charset="0"/>
              </a:rPr>
              <a:t>Click icon to add photo</a:t>
            </a:r>
          </a:p>
        </p:txBody>
      </p:sp>
      <p:sp>
        <p:nvSpPr>
          <p:cNvPr id="17" name="Text placeholder 5">
            <a:extLst>
              <a:ext uri="{FF2B5EF4-FFF2-40B4-BE49-F238E27FC236}">
                <a16:creationId xmlns:a16="http://schemas.microsoft.com/office/drawing/2014/main" id="{B49A78CD-66DE-0CBE-3D20-56B5205863C3}"/>
              </a:ext>
            </a:extLst>
          </p:cNvPr>
          <p:cNvSpPr>
            <a:spLocks noGrp="1"/>
          </p:cNvSpPr>
          <p:nvPr>
            <p:ph type="body" sz="quarter" idx="27" hasCustomPrompt="1"/>
          </p:nvPr>
        </p:nvSpPr>
        <p:spPr>
          <a:xfrm>
            <a:off x="767023" y="4128009"/>
            <a:ext cx="1519200" cy="391552"/>
          </a:xfrm>
          <a:prstGeom prst="rect">
            <a:avLst/>
          </a:prstGeom>
        </p:spPr>
        <p:txBody>
          <a:bodyPr lIns="0" tIns="0" rIns="0" bIns="0" anchor="b">
            <a:noAutofit/>
          </a:bodyPr>
          <a:lstStyle>
            <a:lvl1pPr marL="0" indent="0" algn="ctr">
              <a:lnSpc>
                <a:spcPct val="90000"/>
              </a:lnSpc>
              <a:spcBef>
                <a:spcPts val="0"/>
              </a:spcBef>
              <a:buNone/>
              <a:defRPr sz="1400" b="1">
                <a:solidFill>
                  <a:schemeClr val="tx1"/>
                </a:solidFill>
              </a:defRPr>
            </a:lvl1pPr>
            <a:lvl4pPr marL="1371600" indent="0">
              <a:buNone/>
              <a:defRPr/>
            </a:lvl4pPr>
          </a:lstStyle>
          <a:p>
            <a:pPr lvl="0"/>
            <a:r>
              <a:rPr lang="en-US" noProof="0"/>
              <a:t>First and Last name</a:t>
            </a:r>
          </a:p>
        </p:txBody>
      </p:sp>
      <p:sp>
        <p:nvSpPr>
          <p:cNvPr id="18" name="Text placeholder 5">
            <a:extLst>
              <a:ext uri="{FF2B5EF4-FFF2-40B4-BE49-F238E27FC236}">
                <a16:creationId xmlns:a16="http://schemas.microsoft.com/office/drawing/2014/main" id="{80856E97-52AE-BB00-087A-234E8CFDC856}"/>
              </a:ext>
            </a:extLst>
          </p:cNvPr>
          <p:cNvSpPr>
            <a:spLocks noGrp="1"/>
          </p:cNvSpPr>
          <p:nvPr>
            <p:ph type="body" sz="quarter" idx="28" hasCustomPrompt="1"/>
          </p:nvPr>
        </p:nvSpPr>
        <p:spPr>
          <a:xfrm>
            <a:off x="767023" y="4687466"/>
            <a:ext cx="1519200" cy="629714"/>
          </a:xfrm>
          <a:prstGeom prst="rect">
            <a:avLst/>
          </a:prstGeom>
        </p:spPr>
        <p:txBody>
          <a:bodyPr lIns="0" tIns="0" rIns="0" bIns="0">
            <a:noAutofit/>
          </a:bodyPr>
          <a:lstStyle>
            <a:lvl1pPr marL="0" indent="0" algn="ctr">
              <a:spcBef>
                <a:spcPts val="0"/>
              </a:spcBef>
              <a:buNone/>
              <a:defRPr sz="1400" b="0">
                <a:solidFill>
                  <a:schemeClr val="tx1"/>
                </a:solidFill>
              </a:defRPr>
            </a:lvl1pPr>
            <a:lvl4pPr marL="1371600" indent="0">
              <a:buNone/>
              <a:defRPr/>
            </a:lvl4pPr>
          </a:lstStyle>
          <a:p>
            <a:pPr marL="0" marR="0" lvl="0" indent="0" algn="ctr" defTabSz="914400" rtl="0" eaLnBrk="1" fontAlgn="auto" latinLnBrk="0" hangingPunct="1">
              <a:lnSpc>
                <a:spcPct val="100000"/>
              </a:lnSpc>
              <a:spcBef>
                <a:spcPts val="0"/>
              </a:spcBef>
              <a:spcAft>
                <a:spcPts val="0"/>
              </a:spcAft>
              <a:buClrTx/>
              <a:buSzTx/>
              <a:buFont typeface="Arial" pitchFamily="34" charset="0"/>
              <a:buNone/>
              <a:tabLst/>
              <a:defRPr/>
            </a:pPr>
            <a:r>
              <a:rPr lang="en-US" noProof="0"/>
              <a:t>Job title or role</a:t>
            </a:r>
          </a:p>
        </p:txBody>
      </p:sp>
      <p:sp>
        <p:nvSpPr>
          <p:cNvPr id="19" name="Picture placeholder 5" descr="Photograph of First and Last name &#10;(person the slide is referencing)">
            <a:extLst>
              <a:ext uri="{FF2B5EF4-FFF2-40B4-BE49-F238E27FC236}">
                <a16:creationId xmlns:a16="http://schemas.microsoft.com/office/drawing/2014/main" id="{96150D64-4A5D-4DE2-4CBE-F9FA7E6A82E4}"/>
              </a:ext>
            </a:extLst>
          </p:cNvPr>
          <p:cNvSpPr>
            <a:spLocks noGrp="1" noChangeAspect="1"/>
          </p:cNvSpPr>
          <p:nvPr>
            <p:ph type="pic" sz="quarter" idx="13" hasCustomPrompt="1"/>
          </p:nvPr>
        </p:nvSpPr>
        <p:spPr>
          <a:xfrm>
            <a:off x="3140500" y="2313262"/>
            <a:ext cx="1335024" cy="1335024"/>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342900" indent="-342900">
              <a:buFont typeface="Arial" panose="020B0604020202020204" pitchFamily="34" charset="0"/>
              <a:buChar char="•"/>
              <a:defRPr lang="fr-FR" sz="1100">
                <a:cs typeface="Arial" pitchFamily="34" charset="0"/>
              </a:defRPr>
            </a:lvl1pPr>
          </a:lstStyle>
          <a:p>
            <a:pPr marL="0" lvl="0" indent="0">
              <a:buNone/>
            </a:pPr>
            <a:r>
              <a:rPr lang="en-US" sz="1200" noProof="0">
                <a:cs typeface="Arial" pitchFamily="34" charset="0"/>
              </a:rPr>
              <a:t>Click icon to add photo</a:t>
            </a:r>
          </a:p>
        </p:txBody>
      </p:sp>
      <p:sp>
        <p:nvSpPr>
          <p:cNvPr id="21" name="Text placeholder 5">
            <a:extLst>
              <a:ext uri="{FF2B5EF4-FFF2-40B4-BE49-F238E27FC236}">
                <a16:creationId xmlns:a16="http://schemas.microsoft.com/office/drawing/2014/main" id="{3FD9A6D0-97E5-A877-4BAF-633E5BB6D46D}"/>
              </a:ext>
            </a:extLst>
          </p:cNvPr>
          <p:cNvSpPr>
            <a:spLocks noGrp="1"/>
          </p:cNvSpPr>
          <p:nvPr>
            <p:ph type="body" sz="quarter" idx="24" hasCustomPrompt="1"/>
          </p:nvPr>
        </p:nvSpPr>
        <p:spPr>
          <a:xfrm>
            <a:off x="3053355" y="4126695"/>
            <a:ext cx="1519200" cy="391552"/>
          </a:xfrm>
          <a:prstGeom prst="rect">
            <a:avLst/>
          </a:prstGeom>
        </p:spPr>
        <p:txBody>
          <a:bodyPr lIns="0" tIns="0" rIns="0" bIns="0" anchor="b">
            <a:noAutofit/>
          </a:bodyPr>
          <a:lstStyle>
            <a:lvl1pPr marL="0" indent="0" algn="ctr">
              <a:lnSpc>
                <a:spcPct val="90000"/>
              </a:lnSpc>
              <a:spcBef>
                <a:spcPts val="0"/>
              </a:spcBef>
              <a:buNone/>
              <a:defRPr sz="1400" b="1">
                <a:solidFill>
                  <a:schemeClr val="tx1"/>
                </a:solidFill>
              </a:defRPr>
            </a:lvl1pPr>
            <a:lvl4pPr marL="1371600" indent="0">
              <a:buNone/>
              <a:defRPr/>
            </a:lvl4pPr>
          </a:lstStyle>
          <a:p>
            <a:pPr lvl="0"/>
            <a:r>
              <a:rPr lang="en-US" noProof="0"/>
              <a:t>First and Last name</a:t>
            </a:r>
          </a:p>
        </p:txBody>
      </p:sp>
      <p:sp>
        <p:nvSpPr>
          <p:cNvPr id="25" name="Text placeholder 5">
            <a:extLst>
              <a:ext uri="{FF2B5EF4-FFF2-40B4-BE49-F238E27FC236}">
                <a16:creationId xmlns:a16="http://schemas.microsoft.com/office/drawing/2014/main" id="{6BD2A5E7-6DFE-1FFE-9A31-D21A0275566B}"/>
              </a:ext>
            </a:extLst>
          </p:cNvPr>
          <p:cNvSpPr>
            <a:spLocks noGrp="1"/>
          </p:cNvSpPr>
          <p:nvPr>
            <p:ph type="body" sz="quarter" idx="25" hasCustomPrompt="1"/>
          </p:nvPr>
        </p:nvSpPr>
        <p:spPr>
          <a:xfrm>
            <a:off x="3053355" y="4686553"/>
            <a:ext cx="1519200" cy="629714"/>
          </a:xfrm>
          <a:prstGeom prst="rect">
            <a:avLst/>
          </a:prstGeom>
        </p:spPr>
        <p:txBody>
          <a:bodyPr lIns="0" tIns="0" rIns="0" bIns="0">
            <a:noAutofit/>
          </a:bodyPr>
          <a:lstStyle>
            <a:lvl1pPr marL="0" indent="0" algn="ctr">
              <a:spcBef>
                <a:spcPts val="0"/>
              </a:spcBef>
              <a:buNone/>
              <a:defRPr sz="1400" b="0">
                <a:solidFill>
                  <a:schemeClr val="tx1"/>
                </a:solidFill>
              </a:defRPr>
            </a:lvl1pPr>
            <a:lvl4pPr marL="1371600" indent="0">
              <a:buNone/>
              <a:defRPr/>
            </a:lvl4pPr>
          </a:lstStyle>
          <a:p>
            <a:pPr marL="0" marR="0" lvl="0" indent="0" algn="ctr" defTabSz="914400" rtl="0" eaLnBrk="1" fontAlgn="auto" latinLnBrk="0" hangingPunct="1">
              <a:lnSpc>
                <a:spcPct val="100000"/>
              </a:lnSpc>
              <a:spcBef>
                <a:spcPts val="0"/>
              </a:spcBef>
              <a:spcAft>
                <a:spcPts val="0"/>
              </a:spcAft>
              <a:buClrTx/>
              <a:buSzTx/>
              <a:buFont typeface="Arial" pitchFamily="34" charset="0"/>
              <a:buNone/>
              <a:tabLst/>
              <a:defRPr/>
            </a:pPr>
            <a:r>
              <a:rPr lang="en-US" noProof="0"/>
              <a:t>Job title or role</a:t>
            </a:r>
          </a:p>
        </p:txBody>
      </p:sp>
      <p:sp>
        <p:nvSpPr>
          <p:cNvPr id="26" name="Picture placeholder 5" descr="Photograph of First and Last name &#10;(person the slide is referencing)">
            <a:extLst>
              <a:ext uri="{FF2B5EF4-FFF2-40B4-BE49-F238E27FC236}">
                <a16:creationId xmlns:a16="http://schemas.microsoft.com/office/drawing/2014/main" id="{16298009-BE76-12AA-4F4F-AD13EA66C7DE}"/>
              </a:ext>
            </a:extLst>
          </p:cNvPr>
          <p:cNvSpPr>
            <a:spLocks noGrp="1" noChangeAspect="1"/>
          </p:cNvSpPr>
          <p:nvPr>
            <p:ph type="pic" sz="quarter" idx="29" hasCustomPrompt="1"/>
          </p:nvPr>
        </p:nvSpPr>
        <p:spPr>
          <a:xfrm>
            <a:off x="5436444" y="2313262"/>
            <a:ext cx="1335024" cy="1335024"/>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342900" indent="-342900">
              <a:buFont typeface="Arial" panose="020B0604020202020204" pitchFamily="34" charset="0"/>
              <a:buChar char="•"/>
              <a:defRPr lang="fr-FR" sz="1100">
                <a:cs typeface="Arial" pitchFamily="34" charset="0"/>
              </a:defRPr>
            </a:lvl1pPr>
          </a:lstStyle>
          <a:p>
            <a:pPr marL="0" lvl="0" indent="0">
              <a:buNone/>
            </a:pPr>
            <a:r>
              <a:rPr lang="en-US" sz="1200" noProof="0">
                <a:cs typeface="Arial" pitchFamily="34" charset="0"/>
              </a:rPr>
              <a:t>Click icon to add photo</a:t>
            </a:r>
          </a:p>
        </p:txBody>
      </p:sp>
      <p:sp>
        <p:nvSpPr>
          <p:cNvPr id="27" name="Text placeholder 5">
            <a:extLst>
              <a:ext uri="{FF2B5EF4-FFF2-40B4-BE49-F238E27FC236}">
                <a16:creationId xmlns:a16="http://schemas.microsoft.com/office/drawing/2014/main" id="{FB1474A4-88CB-E3F3-514D-30CD1F1F31FE}"/>
              </a:ext>
            </a:extLst>
          </p:cNvPr>
          <p:cNvSpPr>
            <a:spLocks noGrp="1"/>
          </p:cNvSpPr>
          <p:nvPr>
            <p:ph type="body" sz="quarter" idx="30" hasCustomPrompt="1"/>
          </p:nvPr>
        </p:nvSpPr>
        <p:spPr>
          <a:xfrm>
            <a:off x="5339687" y="4130637"/>
            <a:ext cx="1519200" cy="391552"/>
          </a:xfrm>
          <a:prstGeom prst="rect">
            <a:avLst/>
          </a:prstGeom>
        </p:spPr>
        <p:txBody>
          <a:bodyPr lIns="0" tIns="0" rIns="0" bIns="0" anchor="b">
            <a:noAutofit/>
          </a:bodyPr>
          <a:lstStyle>
            <a:lvl1pPr marL="0" indent="0" algn="ctr">
              <a:lnSpc>
                <a:spcPct val="90000"/>
              </a:lnSpc>
              <a:spcBef>
                <a:spcPts val="0"/>
              </a:spcBef>
              <a:buNone/>
              <a:defRPr sz="1400" b="1">
                <a:solidFill>
                  <a:schemeClr val="tx1"/>
                </a:solidFill>
              </a:defRPr>
            </a:lvl1pPr>
            <a:lvl4pPr marL="1371600" indent="0">
              <a:buNone/>
              <a:defRPr/>
            </a:lvl4pPr>
          </a:lstStyle>
          <a:p>
            <a:pPr lvl="0"/>
            <a:r>
              <a:rPr lang="en-US" noProof="0"/>
              <a:t>First and Last name</a:t>
            </a:r>
          </a:p>
        </p:txBody>
      </p:sp>
      <p:sp>
        <p:nvSpPr>
          <p:cNvPr id="28" name="Text placeholder 5">
            <a:extLst>
              <a:ext uri="{FF2B5EF4-FFF2-40B4-BE49-F238E27FC236}">
                <a16:creationId xmlns:a16="http://schemas.microsoft.com/office/drawing/2014/main" id="{889462A5-3D28-160D-040A-DD72EC9C2C38}"/>
              </a:ext>
            </a:extLst>
          </p:cNvPr>
          <p:cNvSpPr>
            <a:spLocks noGrp="1"/>
          </p:cNvSpPr>
          <p:nvPr>
            <p:ph type="body" sz="quarter" idx="31" hasCustomPrompt="1"/>
          </p:nvPr>
        </p:nvSpPr>
        <p:spPr>
          <a:xfrm>
            <a:off x="5339687" y="4691809"/>
            <a:ext cx="1519200" cy="629714"/>
          </a:xfrm>
          <a:prstGeom prst="rect">
            <a:avLst/>
          </a:prstGeom>
        </p:spPr>
        <p:txBody>
          <a:bodyPr lIns="0" tIns="0" rIns="0" bIns="0">
            <a:noAutofit/>
          </a:bodyPr>
          <a:lstStyle>
            <a:lvl1pPr marL="0" indent="0" algn="ctr">
              <a:spcBef>
                <a:spcPts val="0"/>
              </a:spcBef>
              <a:buNone/>
              <a:defRPr sz="1400" b="0">
                <a:solidFill>
                  <a:schemeClr val="tx1"/>
                </a:solidFill>
              </a:defRPr>
            </a:lvl1pPr>
            <a:lvl4pPr marL="1371600" indent="0">
              <a:buNone/>
              <a:defRPr/>
            </a:lvl4pPr>
          </a:lstStyle>
          <a:p>
            <a:pPr marL="0" marR="0" lvl="0" indent="0" algn="ctr" defTabSz="914400" rtl="0" eaLnBrk="1" fontAlgn="auto" latinLnBrk="0" hangingPunct="1">
              <a:lnSpc>
                <a:spcPct val="100000"/>
              </a:lnSpc>
              <a:spcBef>
                <a:spcPts val="0"/>
              </a:spcBef>
              <a:spcAft>
                <a:spcPts val="0"/>
              </a:spcAft>
              <a:buClrTx/>
              <a:buSzTx/>
              <a:buFont typeface="Arial" pitchFamily="34" charset="0"/>
              <a:buNone/>
              <a:tabLst/>
              <a:defRPr/>
            </a:pPr>
            <a:r>
              <a:rPr lang="en-US" noProof="0"/>
              <a:t>Job title or role</a:t>
            </a:r>
          </a:p>
        </p:txBody>
      </p:sp>
      <p:sp>
        <p:nvSpPr>
          <p:cNvPr id="29" name="Picture placeholder 5" descr="Photograph of First and Last name &#10;(person the slide is referencing)">
            <a:extLst>
              <a:ext uri="{FF2B5EF4-FFF2-40B4-BE49-F238E27FC236}">
                <a16:creationId xmlns:a16="http://schemas.microsoft.com/office/drawing/2014/main" id="{754B2C56-5296-EC90-CB2D-1A7D813479E3}"/>
              </a:ext>
            </a:extLst>
          </p:cNvPr>
          <p:cNvSpPr>
            <a:spLocks noGrp="1" noChangeAspect="1"/>
          </p:cNvSpPr>
          <p:nvPr>
            <p:ph type="pic" sz="quarter" idx="32" hasCustomPrompt="1"/>
          </p:nvPr>
        </p:nvSpPr>
        <p:spPr>
          <a:xfrm>
            <a:off x="7718107" y="2313262"/>
            <a:ext cx="1335024" cy="1335024"/>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342900" indent="-342900">
              <a:buFont typeface="Arial" panose="020B0604020202020204" pitchFamily="34" charset="0"/>
              <a:buChar char="•"/>
              <a:defRPr lang="fr-FR" sz="1100" dirty="0">
                <a:cs typeface="Arial" pitchFamily="34" charset="0"/>
              </a:defRPr>
            </a:lvl1pPr>
          </a:lstStyle>
          <a:p>
            <a:pPr marL="0" lvl="0" indent="0">
              <a:buNone/>
            </a:pPr>
            <a:r>
              <a:rPr lang="en-US" sz="1200" noProof="0">
                <a:cs typeface="Arial" pitchFamily="34" charset="0"/>
              </a:rPr>
              <a:t>Click icon to add photo</a:t>
            </a:r>
          </a:p>
        </p:txBody>
      </p:sp>
      <p:sp>
        <p:nvSpPr>
          <p:cNvPr id="30" name="Text placeholder 5">
            <a:extLst>
              <a:ext uri="{FF2B5EF4-FFF2-40B4-BE49-F238E27FC236}">
                <a16:creationId xmlns:a16="http://schemas.microsoft.com/office/drawing/2014/main" id="{256CD1C2-6B20-C5C5-840E-DE6FF6124AB7}"/>
              </a:ext>
            </a:extLst>
          </p:cNvPr>
          <p:cNvSpPr>
            <a:spLocks noGrp="1"/>
          </p:cNvSpPr>
          <p:nvPr>
            <p:ph type="body" sz="quarter" idx="33" hasCustomPrompt="1"/>
          </p:nvPr>
        </p:nvSpPr>
        <p:spPr>
          <a:xfrm>
            <a:off x="7626019" y="4131951"/>
            <a:ext cx="1519200" cy="391552"/>
          </a:xfrm>
          <a:prstGeom prst="rect">
            <a:avLst/>
          </a:prstGeom>
        </p:spPr>
        <p:txBody>
          <a:bodyPr lIns="0" tIns="0" rIns="0" bIns="0" anchor="b">
            <a:noAutofit/>
          </a:bodyPr>
          <a:lstStyle>
            <a:lvl1pPr marL="0" indent="0" algn="ctr">
              <a:lnSpc>
                <a:spcPct val="90000"/>
              </a:lnSpc>
              <a:spcBef>
                <a:spcPts val="0"/>
              </a:spcBef>
              <a:buNone/>
              <a:defRPr sz="1400" b="1">
                <a:solidFill>
                  <a:schemeClr val="tx1"/>
                </a:solidFill>
              </a:defRPr>
            </a:lvl1pPr>
            <a:lvl4pPr marL="1371600" indent="0">
              <a:buNone/>
              <a:defRPr/>
            </a:lvl4pPr>
          </a:lstStyle>
          <a:p>
            <a:pPr lvl="0"/>
            <a:r>
              <a:rPr lang="en-US" noProof="0"/>
              <a:t>First and Last name</a:t>
            </a:r>
          </a:p>
        </p:txBody>
      </p:sp>
      <p:sp>
        <p:nvSpPr>
          <p:cNvPr id="31" name="Text placeholder 5">
            <a:extLst>
              <a:ext uri="{FF2B5EF4-FFF2-40B4-BE49-F238E27FC236}">
                <a16:creationId xmlns:a16="http://schemas.microsoft.com/office/drawing/2014/main" id="{3E22EB7D-141F-8622-E318-83557006BB3F}"/>
              </a:ext>
            </a:extLst>
          </p:cNvPr>
          <p:cNvSpPr>
            <a:spLocks noGrp="1"/>
          </p:cNvSpPr>
          <p:nvPr>
            <p:ph type="body" sz="quarter" idx="34" hasCustomPrompt="1"/>
          </p:nvPr>
        </p:nvSpPr>
        <p:spPr>
          <a:xfrm>
            <a:off x="7626019" y="4691809"/>
            <a:ext cx="1519200" cy="629714"/>
          </a:xfrm>
          <a:prstGeom prst="rect">
            <a:avLst/>
          </a:prstGeom>
        </p:spPr>
        <p:txBody>
          <a:bodyPr lIns="0" tIns="0" rIns="0" bIns="0">
            <a:noAutofit/>
          </a:bodyPr>
          <a:lstStyle>
            <a:lvl1pPr marL="0" indent="0" algn="ctr">
              <a:spcBef>
                <a:spcPts val="0"/>
              </a:spcBef>
              <a:buNone/>
              <a:defRPr sz="1400" b="0">
                <a:solidFill>
                  <a:schemeClr val="tx1"/>
                </a:solidFill>
              </a:defRPr>
            </a:lvl1pPr>
            <a:lvl4pPr marL="1371600" indent="0">
              <a:buNone/>
              <a:defRPr/>
            </a:lvl4pPr>
          </a:lstStyle>
          <a:p>
            <a:pPr marL="0" marR="0" lvl="0" indent="0" algn="ctr" defTabSz="914400" rtl="0" eaLnBrk="1" fontAlgn="auto" latinLnBrk="0" hangingPunct="1">
              <a:lnSpc>
                <a:spcPct val="100000"/>
              </a:lnSpc>
              <a:spcBef>
                <a:spcPts val="0"/>
              </a:spcBef>
              <a:spcAft>
                <a:spcPts val="0"/>
              </a:spcAft>
              <a:buClrTx/>
              <a:buSzTx/>
              <a:buFont typeface="Arial" pitchFamily="34" charset="0"/>
              <a:buNone/>
              <a:tabLst/>
              <a:defRPr/>
            </a:pPr>
            <a:r>
              <a:rPr lang="en-US" noProof="0"/>
              <a:t>Job title or role</a:t>
            </a:r>
          </a:p>
        </p:txBody>
      </p:sp>
      <p:sp>
        <p:nvSpPr>
          <p:cNvPr id="32" name="Picture placeholder 5" descr="Photograph of First and Last name &#10;(person the slide is referencing)">
            <a:extLst>
              <a:ext uri="{FF2B5EF4-FFF2-40B4-BE49-F238E27FC236}">
                <a16:creationId xmlns:a16="http://schemas.microsoft.com/office/drawing/2014/main" id="{6CEF03F1-0AA3-145F-5F72-810EF2E8D1E5}"/>
              </a:ext>
            </a:extLst>
          </p:cNvPr>
          <p:cNvSpPr>
            <a:spLocks noGrp="1" noChangeAspect="1"/>
          </p:cNvSpPr>
          <p:nvPr>
            <p:ph type="pic" sz="quarter" idx="35" hasCustomPrompt="1"/>
          </p:nvPr>
        </p:nvSpPr>
        <p:spPr>
          <a:xfrm>
            <a:off x="10004438" y="2313262"/>
            <a:ext cx="1335024" cy="1335024"/>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342900" indent="-342900">
              <a:buFont typeface="Arial" panose="020B0604020202020204" pitchFamily="34" charset="0"/>
              <a:buChar char="•"/>
              <a:defRPr lang="fr-FR" sz="1100">
                <a:cs typeface="Arial" pitchFamily="34" charset="0"/>
              </a:defRPr>
            </a:lvl1pPr>
          </a:lstStyle>
          <a:p>
            <a:pPr marL="0" lvl="0" indent="0">
              <a:buNone/>
            </a:pPr>
            <a:r>
              <a:rPr lang="en-US" sz="1200" noProof="0">
                <a:cs typeface="Arial" pitchFamily="34" charset="0"/>
              </a:rPr>
              <a:t>Click icon to add photo</a:t>
            </a:r>
          </a:p>
        </p:txBody>
      </p:sp>
      <p:sp>
        <p:nvSpPr>
          <p:cNvPr id="33" name="Text placeholder 5">
            <a:extLst>
              <a:ext uri="{FF2B5EF4-FFF2-40B4-BE49-F238E27FC236}">
                <a16:creationId xmlns:a16="http://schemas.microsoft.com/office/drawing/2014/main" id="{817F331B-E013-C48B-BA60-1764E06E800E}"/>
              </a:ext>
            </a:extLst>
          </p:cNvPr>
          <p:cNvSpPr>
            <a:spLocks noGrp="1"/>
          </p:cNvSpPr>
          <p:nvPr>
            <p:ph type="body" sz="quarter" idx="36" hasCustomPrompt="1"/>
          </p:nvPr>
        </p:nvSpPr>
        <p:spPr>
          <a:xfrm>
            <a:off x="9912350" y="4129323"/>
            <a:ext cx="1519200" cy="391552"/>
          </a:xfrm>
          <a:prstGeom prst="rect">
            <a:avLst/>
          </a:prstGeom>
        </p:spPr>
        <p:txBody>
          <a:bodyPr lIns="0" tIns="0" rIns="0" bIns="0" anchor="b">
            <a:noAutofit/>
          </a:bodyPr>
          <a:lstStyle>
            <a:lvl1pPr marL="0" indent="0" algn="ctr">
              <a:lnSpc>
                <a:spcPct val="90000"/>
              </a:lnSpc>
              <a:spcBef>
                <a:spcPts val="0"/>
              </a:spcBef>
              <a:buNone/>
              <a:defRPr sz="1400" b="1">
                <a:solidFill>
                  <a:schemeClr val="tx1"/>
                </a:solidFill>
              </a:defRPr>
            </a:lvl1pPr>
            <a:lvl4pPr marL="1371600" indent="0">
              <a:buNone/>
              <a:defRPr/>
            </a:lvl4pPr>
          </a:lstStyle>
          <a:p>
            <a:pPr lvl="0"/>
            <a:r>
              <a:rPr lang="en-US" noProof="0"/>
              <a:t>First and Last name</a:t>
            </a:r>
          </a:p>
        </p:txBody>
      </p:sp>
      <p:sp>
        <p:nvSpPr>
          <p:cNvPr id="34" name="Text placeholder 5">
            <a:extLst>
              <a:ext uri="{FF2B5EF4-FFF2-40B4-BE49-F238E27FC236}">
                <a16:creationId xmlns:a16="http://schemas.microsoft.com/office/drawing/2014/main" id="{9EF7E684-CBA0-4EF8-34E2-C41DF82EE405}"/>
              </a:ext>
            </a:extLst>
          </p:cNvPr>
          <p:cNvSpPr>
            <a:spLocks noGrp="1"/>
          </p:cNvSpPr>
          <p:nvPr>
            <p:ph type="body" sz="quarter" idx="37" hasCustomPrompt="1"/>
          </p:nvPr>
        </p:nvSpPr>
        <p:spPr>
          <a:xfrm>
            <a:off x="9912350" y="4691808"/>
            <a:ext cx="1519200" cy="629714"/>
          </a:xfrm>
          <a:prstGeom prst="rect">
            <a:avLst/>
          </a:prstGeom>
        </p:spPr>
        <p:txBody>
          <a:bodyPr lIns="0" tIns="0" rIns="0" bIns="0">
            <a:noAutofit/>
          </a:bodyPr>
          <a:lstStyle>
            <a:lvl1pPr marL="0" indent="0" algn="ctr">
              <a:spcBef>
                <a:spcPts val="0"/>
              </a:spcBef>
              <a:buNone/>
              <a:defRPr sz="1400" b="0">
                <a:solidFill>
                  <a:schemeClr val="tx1"/>
                </a:solidFill>
              </a:defRPr>
            </a:lvl1pPr>
            <a:lvl4pPr marL="1371600" indent="0">
              <a:buNone/>
              <a:defRPr/>
            </a:lvl4pPr>
          </a:lstStyle>
          <a:p>
            <a:pPr marL="0" marR="0" lvl="0" indent="0" algn="ctr" defTabSz="914400" rtl="0" eaLnBrk="1" fontAlgn="auto" latinLnBrk="0" hangingPunct="1">
              <a:lnSpc>
                <a:spcPct val="100000"/>
              </a:lnSpc>
              <a:spcBef>
                <a:spcPts val="0"/>
              </a:spcBef>
              <a:spcAft>
                <a:spcPts val="0"/>
              </a:spcAft>
              <a:buClrTx/>
              <a:buSzTx/>
              <a:buFont typeface="Arial" pitchFamily="34" charset="0"/>
              <a:buNone/>
              <a:tabLst/>
              <a:defRPr/>
            </a:pPr>
            <a:r>
              <a:rPr lang="en-US" noProof="0"/>
              <a:t>Job title or role</a:t>
            </a:r>
          </a:p>
        </p:txBody>
      </p:sp>
      <p:sp>
        <p:nvSpPr>
          <p:cNvPr id="3" name="Footer Placeholder 2">
            <a:extLst>
              <a:ext uri="{FF2B5EF4-FFF2-40B4-BE49-F238E27FC236}">
                <a16:creationId xmlns:a16="http://schemas.microsoft.com/office/drawing/2014/main" id="{FDF5869E-BD7C-9D43-BFC8-40D867949107}"/>
              </a:ext>
              <a:ext uri="{C183D7F6-B498-43B3-948B-1728B52AA6E4}">
                <adec:decorative xmlns:adec="http://schemas.microsoft.com/office/drawing/2017/decorative" val="1"/>
              </a:ext>
            </a:extLst>
          </p:cNvPr>
          <p:cNvSpPr>
            <a:spLocks noGrp="1"/>
          </p:cNvSpPr>
          <p:nvPr userDrawn="1">
            <p:ph type="ftr" sz="quarter" idx="41"/>
          </p:nvPr>
        </p:nvSpPr>
        <p:spPr/>
        <p:txBody>
          <a:bodyPr/>
          <a:lstStyle/>
          <a:p>
            <a:endParaRPr lang="en-US" noProof="0"/>
          </a:p>
        </p:txBody>
      </p:sp>
      <p:sp>
        <p:nvSpPr>
          <p:cNvPr id="8" name="Slide Number Placeholder 7">
            <a:extLst>
              <a:ext uri="{FF2B5EF4-FFF2-40B4-BE49-F238E27FC236}">
                <a16:creationId xmlns:a16="http://schemas.microsoft.com/office/drawing/2014/main" id="{9F0B57B8-E00E-D1C4-E5CE-C896D33966F7}"/>
              </a:ext>
              <a:ext uri="{C183D7F6-B498-43B3-948B-1728B52AA6E4}">
                <adec:decorative xmlns:adec="http://schemas.microsoft.com/office/drawing/2017/decorative" val="1"/>
              </a:ext>
            </a:extLst>
          </p:cNvPr>
          <p:cNvSpPr>
            <a:spLocks noGrp="1"/>
          </p:cNvSpPr>
          <p:nvPr userDrawn="1">
            <p:ph type="sldNum" sz="quarter" idx="40"/>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2821582649"/>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eam - 5B">
    <p:spTree>
      <p:nvGrpSpPr>
        <p:cNvPr id="1" name=""/>
        <p:cNvGrpSpPr/>
        <p:nvPr/>
      </p:nvGrpSpPr>
      <p:grpSpPr>
        <a:xfrm>
          <a:off x="0" y="0"/>
          <a:ext cx="0" cy="0"/>
          <a:chOff x="0" y="0"/>
          <a:chExt cx="0" cy="0"/>
        </a:xfrm>
      </p:grpSpPr>
      <p:sp>
        <p:nvSpPr>
          <p:cNvPr id="20" name="Title 1">
            <a:extLst>
              <a:ext uri="{FF2B5EF4-FFF2-40B4-BE49-F238E27FC236}">
                <a16:creationId xmlns:a16="http://schemas.microsoft.com/office/drawing/2014/main" id="{FCE2C510-3773-D94D-B183-17C419A0D8BD}"/>
              </a:ext>
            </a:extLst>
          </p:cNvPr>
          <p:cNvSpPr>
            <a:spLocks noGrp="1"/>
          </p:cNvSpPr>
          <p:nvPr>
            <p:ph type="title" hasCustomPrompt="1"/>
          </p:nvPr>
        </p:nvSpPr>
        <p:spPr>
          <a:xfrm>
            <a:off x="765737" y="683246"/>
            <a:ext cx="10676438" cy="531097"/>
          </a:xfrm>
        </p:spPr>
        <p:txBody>
          <a:bodyPr>
            <a:noAutofit/>
          </a:bodyPr>
          <a:lstStyle>
            <a:lvl1pPr>
              <a:defRPr sz="2800">
                <a:solidFill>
                  <a:schemeClr val="tx1"/>
                </a:solidFill>
              </a:defRPr>
            </a:lvl1pPr>
          </a:lstStyle>
          <a:p>
            <a:r>
              <a:rPr lang="en-US" noProof="0"/>
              <a:t>Team slide with 5 individuals (layout B) – click to add title</a:t>
            </a:r>
          </a:p>
        </p:txBody>
      </p:sp>
      <p:grpSp>
        <p:nvGrpSpPr>
          <p:cNvPr id="5" name="Group 4">
            <a:extLst>
              <a:ext uri="{FF2B5EF4-FFF2-40B4-BE49-F238E27FC236}">
                <a16:creationId xmlns:a16="http://schemas.microsoft.com/office/drawing/2014/main" id="{BA5BDC27-183E-779E-713B-C6416E61C65C}"/>
              </a:ext>
              <a:ext uri="{C183D7F6-B498-43B3-948B-1728B52AA6E4}">
                <adec:decorative xmlns:adec="http://schemas.microsoft.com/office/drawing/2017/decorative" val="1"/>
              </a:ext>
            </a:extLst>
          </p:cNvPr>
          <p:cNvGrpSpPr/>
          <p:nvPr userDrawn="1"/>
        </p:nvGrpSpPr>
        <p:grpSpPr>
          <a:xfrm>
            <a:off x="0" y="1417320"/>
            <a:ext cx="12193200" cy="4686324"/>
            <a:chOff x="0" y="1417320"/>
            <a:chExt cx="12193200" cy="4686324"/>
          </a:xfrm>
        </p:grpSpPr>
        <p:sp>
          <p:nvSpPr>
            <p:cNvPr id="6" name="TextBox 5">
              <a:extLst>
                <a:ext uri="{FF2B5EF4-FFF2-40B4-BE49-F238E27FC236}">
                  <a16:creationId xmlns:a16="http://schemas.microsoft.com/office/drawing/2014/main" id="{C0018302-992C-63A3-22D4-6AA1AC8E9D8B}"/>
                </a:ext>
                <a:ext uri="{C183D7F6-B498-43B3-948B-1728B52AA6E4}">
                  <adec:decorative xmlns:adec="http://schemas.microsoft.com/office/drawing/2017/decorative" val="1"/>
                </a:ext>
              </a:extLst>
            </p:cNvPr>
            <p:cNvSpPr txBox="1"/>
            <p:nvPr userDrawn="1"/>
          </p:nvSpPr>
          <p:spPr>
            <a:xfrm>
              <a:off x="0" y="1525320"/>
              <a:ext cx="12192000" cy="4578324"/>
            </a:xfrm>
            <a:prstGeom prst="rect">
              <a:avLst/>
            </a:prstGeom>
            <a:solidFill>
              <a:srgbClr val="F8F8F8"/>
            </a:solidFill>
          </p:spPr>
          <p:txBody>
            <a:bodyPr vert="horz" wrap="square" lIns="0" tIns="0" rIns="0" bIns="0" rtlCol="0" anchor="t" anchorCtr="0">
              <a:normAutofit/>
            </a:bodyPr>
            <a:lstStyle/>
            <a:p>
              <a:pPr algn="l"/>
              <a:endParaRPr lang="en-US" noProof="0"/>
            </a:p>
          </p:txBody>
        </p:sp>
        <p:sp>
          <p:nvSpPr>
            <p:cNvPr id="7" name="TextBox 6">
              <a:extLst>
                <a:ext uri="{FF2B5EF4-FFF2-40B4-BE49-F238E27FC236}">
                  <a16:creationId xmlns:a16="http://schemas.microsoft.com/office/drawing/2014/main" id="{A2662E19-41C8-5C54-2238-4485EAFE8E9F}"/>
                </a:ext>
                <a:ext uri="{C183D7F6-B498-43B3-948B-1728B52AA6E4}">
                  <adec:decorative xmlns:adec="http://schemas.microsoft.com/office/drawing/2017/decorative" val="1"/>
                </a:ext>
              </a:extLst>
            </p:cNvPr>
            <p:cNvSpPr txBox="1"/>
            <p:nvPr userDrawn="1"/>
          </p:nvSpPr>
          <p:spPr>
            <a:xfrm>
              <a:off x="0" y="1417320"/>
              <a:ext cx="12193200" cy="108000"/>
            </a:xfrm>
            <a:prstGeom prst="rect">
              <a:avLst/>
            </a:prstGeom>
            <a:gradFill>
              <a:gsLst>
                <a:gs pos="0">
                  <a:srgbClr val="FFCDD2"/>
                </a:gs>
                <a:gs pos="33000">
                  <a:srgbClr val="FF6A00"/>
                </a:gs>
                <a:gs pos="66000">
                  <a:srgbClr val="E31937"/>
                </a:gs>
                <a:gs pos="100000">
                  <a:srgbClr val="991F3D"/>
                </a:gs>
              </a:gsLst>
              <a:lin ang="10800000" scaled="0"/>
            </a:gradFill>
          </p:spPr>
          <p:txBody>
            <a:bodyPr vert="horz" wrap="square" lIns="0" tIns="0" rIns="0" bIns="0" rtlCol="0" anchor="t" anchorCtr="0">
              <a:normAutofit fontScale="40000" lnSpcReduction="20000"/>
            </a:bodyPr>
            <a:lstStyle/>
            <a:p>
              <a:pPr algn="l"/>
              <a:endParaRPr lang="en-US" noProof="0"/>
            </a:p>
          </p:txBody>
        </p:sp>
      </p:grpSp>
      <p:sp>
        <p:nvSpPr>
          <p:cNvPr id="16" name="Picture placeholder 5" descr="Photograph of First and Last name &#10;(person the slide is referencing)">
            <a:extLst>
              <a:ext uri="{FF2B5EF4-FFF2-40B4-BE49-F238E27FC236}">
                <a16:creationId xmlns:a16="http://schemas.microsoft.com/office/drawing/2014/main" id="{459C76BA-4EE1-FE31-FB7B-42B8C97B9445}"/>
              </a:ext>
            </a:extLst>
          </p:cNvPr>
          <p:cNvSpPr>
            <a:spLocks noGrp="1" noChangeAspect="1"/>
          </p:cNvSpPr>
          <p:nvPr>
            <p:ph type="pic" sz="quarter" idx="26" hasCustomPrompt="1"/>
          </p:nvPr>
        </p:nvSpPr>
        <p:spPr>
          <a:xfrm>
            <a:off x="858837" y="2313262"/>
            <a:ext cx="1335024" cy="1335024"/>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342900" indent="-342900">
              <a:buFont typeface="Arial" panose="020B0604020202020204" pitchFamily="34" charset="0"/>
              <a:buChar char="•"/>
              <a:defRPr lang="fr-FR" sz="1100">
                <a:cs typeface="Arial" pitchFamily="34" charset="0"/>
              </a:defRPr>
            </a:lvl1pPr>
          </a:lstStyle>
          <a:p>
            <a:pPr marL="0" lvl="0" indent="0">
              <a:buNone/>
            </a:pPr>
            <a:r>
              <a:rPr lang="en-US" sz="1200" noProof="0">
                <a:cs typeface="Arial" pitchFamily="34" charset="0"/>
              </a:rPr>
              <a:t>Click icon to add photo</a:t>
            </a:r>
          </a:p>
        </p:txBody>
      </p:sp>
      <p:sp>
        <p:nvSpPr>
          <p:cNvPr id="17" name="Text placeholder 5">
            <a:extLst>
              <a:ext uri="{FF2B5EF4-FFF2-40B4-BE49-F238E27FC236}">
                <a16:creationId xmlns:a16="http://schemas.microsoft.com/office/drawing/2014/main" id="{942366CA-3D36-9ADB-9F79-D7ECB36D16E3}"/>
              </a:ext>
            </a:extLst>
          </p:cNvPr>
          <p:cNvSpPr>
            <a:spLocks noGrp="1"/>
          </p:cNvSpPr>
          <p:nvPr>
            <p:ph type="body" sz="quarter" idx="27" hasCustomPrompt="1"/>
          </p:nvPr>
        </p:nvSpPr>
        <p:spPr>
          <a:xfrm>
            <a:off x="767023" y="4128009"/>
            <a:ext cx="1519200" cy="391552"/>
          </a:xfrm>
          <a:prstGeom prst="rect">
            <a:avLst/>
          </a:prstGeom>
        </p:spPr>
        <p:txBody>
          <a:bodyPr lIns="0" tIns="0" rIns="0" bIns="0" anchor="b">
            <a:noAutofit/>
          </a:bodyPr>
          <a:lstStyle>
            <a:lvl1pPr marL="0" indent="0" algn="ctr">
              <a:lnSpc>
                <a:spcPct val="90000"/>
              </a:lnSpc>
              <a:spcBef>
                <a:spcPts val="0"/>
              </a:spcBef>
              <a:buNone/>
              <a:defRPr sz="1400" b="1">
                <a:solidFill>
                  <a:schemeClr val="tx1"/>
                </a:solidFill>
              </a:defRPr>
            </a:lvl1pPr>
            <a:lvl4pPr marL="1371600" indent="0">
              <a:buNone/>
              <a:defRPr/>
            </a:lvl4pPr>
          </a:lstStyle>
          <a:p>
            <a:pPr lvl="0"/>
            <a:r>
              <a:rPr lang="en-US" noProof="0"/>
              <a:t>First and Last name</a:t>
            </a:r>
          </a:p>
        </p:txBody>
      </p:sp>
      <p:sp>
        <p:nvSpPr>
          <p:cNvPr id="18" name="Text placeholder 5">
            <a:extLst>
              <a:ext uri="{FF2B5EF4-FFF2-40B4-BE49-F238E27FC236}">
                <a16:creationId xmlns:a16="http://schemas.microsoft.com/office/drawing/2014/main" id="{18BA7120-8A1D-7DDB-0181-2135C0FE4C14}"/>
              </a:ext>
            </a:extLst>
          </p:cNvPr>
          <p:cNvSpPr>
            <a:spLocks noGrp="1"/>
          </p:cNvSpPr>
          <p:nvPr>
            <p:ph type="body" sz="quarter" idx="28" hasCustomPrompt="1"/>
          </p:nvPr>
        </p:nvSpPr>
        <p:spPr>
          <a:xfrm>
            <a:off x="767023" y="4687466"/>
            <a:ext cx="1519200" cy="629714"/>
          </a:xfrm>
          <a:prstGeom prst="rect">
            <a:avLst/>
          </a:prstGeom>
        </p:spPr>
        <p:txBody>
          <a:bodyPr lIns="0" tIns="0" rIns="0" bIns="0">
            <a:noAutofit/>
          </a:bodyPr>
          <a:lstStyle>
            <a:lvl1pPr marL="0" indent="0" algn="ctr">
              <a:spcBef>
                <a:spcPts val="0"/>
              </a:spcBef>
              <a:buNone/>
              <a:defRPr sz="1400" b="0">
                <a:solidFill>
                  <a:schemeClr val="tx1"/>
                </a:solidFill>
              </a:defRPr>
            </a:lvl1pPr>
            <a:lvl4pPr marL="1371600" indent="0">
              <a:buNone/>
              <a:defRPr/>
            </a:lvl4pPr>
          </a:lstStyle>
          <a:p>
            <a:pPr marL="0" marR="0" lvl="0" indent="0" algn="ctr" defTabSz="914400" rtl="0" eaLnBrk="1" fontAlgn="auto" latinLnBrk="0" hangingPunct="1">
              <a:lnSpc>
                <a:spcPct val="100000"/>
              </a:lnSpc>
              <a:spcBef>
                <a:spcPts val="0"/>
              </a:spcBef>
              <a:spcAft>
                <a:spcPts val="0"/>
              </a:spcAft>
              <a:buClrTx/>
              <a:buSzTx/>
              <a:buFont typeface="Arial" pitchFamily="34" charset="0"/>
              <a:buNone/>
              <a:tabLst/>
              <a:defRPr/>
            </a:pPr>
            <a:r>
              <a:rPr lang="en-US" noProof="0"/>
              <a:t>Job title or role</a:t>
            </a:r>
          </a:p>
        </p:txBody>
      </p:sp>
      <p:sp>
        <p:nvSpPr>
          <p:cNvPr id="19" name="Picture placeholder 5" descr="Photograph of First and Last name &#10;(person the slide is referencing)">
            <a:extLst>
              <a:ext uri="{FF2B5EF4-FFF2-40B4-BE49-F238E27FC236}">
                <a16:creationId xmlns:a16="http://schemas.microsoft.com/office/drawing/2014/main" id="{8535FF8A-8144-9AFD-5A3E-6BAE52706799}"/>
              </a:ext>
            </a:extLst>
          </p:cNvPr>
          <p:cNvSpPr>
            <a:spLocks noGrp="1" noChangeAspect="1"/>
          </p:cNvSpPr>
          <p:nvPr>
            <p:ph type="pic" sz="quarter" idx="13" hasCustomPrompt="1"/>
          </p:nvPr>
        </p:nvSpPr>
        <p:spPr>
          <a:xfrm>
            <a:off x="3140500" y="2313262"/>
            <a:ext cx="1335024" cy="1335024"/>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342900" indent="-342900">
              <a:buFont typeface="Arial" panose="020B0604020202020204" pitchFamily="34" charset="0"/>
              <a:buChar char="•"/>
              <a:defRPr lang="fr-FR" sz="1100">
                <a:cs typeface="Arial" pitchFamily="34" charset="0"/>
              </a:defRPr>
            </a:lvl1pPr>
          </a:lstStyle>
          <a:p>
            <a:pPr marL="0" lvl="0" indent="0">
              <a:buNone/>
            </a:pPr>
            <a:r>
              <a:rPr lang="en-US" sz="1200" noProof="0">
                <a:cs typeface="Arial" pitchFamily="34" charset="0"/>
              </a:rPr>
              <a:t>Click icon to add photo</a:t>
            </a:r>
          </a:p>
        </p:txBody>
      </p:sp>
      <p:sp>
        <p:nvSpPr>
          <p:cNvPr id="21" name="Text placeholder 5">
            <a:extLst>
              <a:ext uri="{FF2B5EF4-FFF2-40B4-BE49-F238E27FC236}">
                <a16:creationId xmlns:a16="http://schemas.microsoft.com/office/drawing/2014/main" id="{D72E923C-701B-A856-A43D-3C2C3954224C}"/>
              </a:ext>
            </a:extLst>
          </p:cNvPr>
          <p:cNvSpPr>
            <a:spLocks noGrp="1"/>
          </p:cNvSpPr>
          <p:nvPr>
            <p:ph type="body" sz="quarter" idx="24" hasCustomPrompt="1"/>
          </p:nvPr>
        </p:nvSpPr>
        <p:spPr>
          <a:xfrm>
            <a:off x="3053355" y="4126695"/>
            <a:ext cx="1519200" cy="391552"/>
          </a:xfrm>
          <a:prstGeom prst="rect">
            <a:avLst/>
          </a:prstGeom>
        </p:spPr>
        <p:txBody>
          <a:bodyPr lIns="0" tIns="0" rIns="0" bIns="0" anchor="b">
            <a:noAutofit/>
          </a:bodyPr>
          <a:lstStyle>
            <a:lvl1pPr marL="0" indent="0" algn="ctr">
              <a:lnSpc>
                <a:spcPct val="90000"/>
              </a:lnSpc>
              <a:spcBef>
                <a:spcPts val="0"/>
              </a:spcBef>
              <a:buNone/>
              <a:defRPr sz="1400" b="1">
                <a:solidFill>
                  <a:schemeClr val="tx1"/>
                </a:solidFill>
              </a:defRPr>
            </a:lvl1pPr>
            <a:lvl4pPr marL="1371600" indent="0">
              <a:buNone/>
              <a:defRPr/>
            </a:lvl4pPr>
          </a:lstStyle>
          <a:p>
            <a:pPr lvl="0"/>
            <a:r>
              <a:rPr lang="en-US" noProof="0"/>
              <a:t>First and Last name</a:t>
            </a:r>
          </a:p>
        </p:txBody>
      </p:sp>
      <p:sp>
        <p:nvSpPr>
          <p:cNvPr id="25" name="Text placeholder 5">
            <a:extLst>
              <a:ext uri="{FF2B5EF4-FFF2-40B4-BE49-F238E27FC236}">
                <a16:creationId xmlns:a16="http://schemas.microsoft.com/office/drawing/2014/main" id="{2D13632A-7BF3-F452-E599-A0A9093A81E7}"/>
              </a:ext>
            </a:extLst>
          </p:cNvPr>
          <p:cNvSpPr>
            <a:spLocks noGrp="1"/>
          </p:cNvSpPr>
          <p:nvPr>
            <p:ph type="body" sz="quarter" idx="25" hasCustomPrompt="1"/>
          </p:nvPr>
        </p:nvSpPr>
        <p:spPr>
          <a:xfrm>
            <a:off x="3053355" y="4686553"/>
            <a:ext cx="1519200" cy="629714"/>
          </a:xfrm>
          <a:prstGeom prst="rect">
            <a:avLst/>
          </a:prstGeom>
        </p:spPr>
        <p:txBody>
          <a:bodyPr lIns="0" tIns="0" rIns="0" bIns="0">
            <a:noAutofit/>
          </a:bodyPr>
          <a:lstStyle>
            <a:lvl1pPr marL="0" indent="0" algn="ctr">
              <a:spcBef>
                <a:spcPts val="0"/>
              </a:spcBef>
              <a:buNone/>
              <a:defRPr sz="1400" b="0">
                <a:solidFill>
                  <a:schemeClr val="tx1"/>
                </a:solidFill>
              </a:defRPr>
            </a:lvl1pPr>
            <a:lvl4pPr marL="1371600" indent="0">
              <a:buNone/>
              <a:defRPr/>
            </a:lvl4pPr>
          </a:lstStyle>
          <a:p>
            <a:pPr marL="0" marR="0" lvl="0" indent="0" algn="ctr" defTabSz="914400" rtl="0" eaLnBrk="1" fontAlgn="auto" latinLnBrk="0" hangingPunct="1">
              <a:lnSpc>
                <a:spcPct val="100000"/>
              </a:lnSpc>
              <a:spcBef>
                <a:spcPts val="0"/>
              </a:spcBef>
              <a:spcAft>
                <a:spcPts val="0"/>
              </a:spcAft>
              <a:buClrTx/>
              <a:buSzTx/>
              <a:buFont typeface="Arial" pitchFamily="34" charset="0"/>
              <a:buNone/>
              <a:tabLst/>
              <a:defRPr/>
            </a:pPr>
            <a:r>
              <a:rPr lang="en-US" noProof="0"/>
              <a:t>Job title or role</a:t>
            </a:r>
          </a:p>
        </p:txBody>
      </p:sp>
      <p:sp>
        <p:nvSpPr>
          <p:cNvPr id="26" name="Picture placeholder 5" descr="Photograph of First and Last name &#10;(person the slide is referencing)">
            <a:extLst>
              <a:ext uri="{FF2B5EF4-FFF2-40B4-BE49-F238E27FC236}">
                <a16:creationId xmlns:a16="http://schemas.microsoft.com/office/drawing/2014/main" id="{47018D75-9E00-8DDD-4314-0DA2A1F40C35}"/>
              </a:ext>
            </a:extLst>
          </p:cNvPr>
          <p:cNvSpPr>
            <a:spLocks noGrp="1" noChangeAspect="1"/>
          </p:cNvSpPr>
          <p:nvPr>
            <p:ph type="pic" sz="quarter" idx="29" hasCustomPrompt="1"/>
          </p:nvPr>
        </p:nvSpPr>
        <p:spPr>
          <a:xfrm>
            <a:off x="5436444" y="2313262"/>
            <a:ext cx="1335024" cy="1335024"/>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342900" indent="-342900">
              <a:buFont typeface="Arial" panose="020B0604020202020204" pitchFamily="34" charset="0"/>
              <a:buChar char="•"/>
              <a:defRPr lang="fr-FR" sz="1100">
                <a:cs typeface="Arial" pitchFamily="34" charset="0"/>
              </a:defRPr>
            </a:lvl1pPr>
          </a:lstStyle>
          <a:p>
            <a:pPr marL="0" lvl="0" indent="0">
              <a:buNone/>
            </a:pPr>
            <a:r>
              <a:rPr lang="en-US" sz="1200" noProof="0">
                <a:cs typeface="Arial" pitchFamily="34" charset="0"/>
              </a:rPr>
              <a:t>Click icon to add photo</a:t>
            </a:r>
          </a:p>
        </p:txBody>
      </p:sp>
      <p:sp>
        <p:nvSpPr>
          <p:cNvPr id="27" name="Text placeholder 5">
            <a:extLst>
              <a:ext uri="{FF2B5EF4-FFF2-40B4-BE49-F238E27FC236}">
                <a16:creationId xmlns:a16="http://schemas.microsoft.com/office/drawing/2014/main" id="{1F2F4D3A-5E40-B8BD-884A-B60404094F1F}"/>
              </a:ext>
            </a:extLst>
          </p:cNvPr>
          <p:cNvSpPr>
            <a:spLocks noGrp="1"/>
          </p:cNvSpPr>
          <p:nvPr>
            <p:ph type="body" sz="quarter" idx="30" hasCustomPrompt="1"/>
          </p:nvPr>
        </p:nvSpPr>
        <p:spPr>
          <a:xfrm>
            <a:off x="5339687" y="4130637"/>
            <a:ext cx="1519200" cy="391552"/>
          </a:xfrm>
          <a:prstGeom prst="rect">
            <a:avLst/>
          </a:prstGeom>
        </p:spPr>
        <p:txBody>
          <a:bodyPr lIns="0" tIns="0" rIns="0" bIns="0" anchor="b">
            <a:noAutofit/>
          </a:bodyPr>
          <a:lstStyle>
            <a:lvl1pPr marL="0" indent="0" algn="ctr">
              <a:lnSpc>
                <a:spcPct val="90000"/>
              </a:lnSpc>
              <a:spcBef>
                <a:spcPts val="0"/>
              </a:spcBef>
              <a:buNone/>
              <a:defRPr sz="1400" b="1">
                <a:solidFill>
                  <a:schemeClr val="tx1"/>
                </a:solidFill>
              </a:defRPr>
            </a:lvl1pPr>
            <a:lvl4pPr marL="1371600" indent="0">
              <a:buNone/>
              <a:defRPr/>
            </a:lvl4pPr>
          </a:lstStyle>
          <a:p>
            <a:pPr lvl="0"/>
            <a:r>
              <a:rPr lang="en-US" noProof="0"/>
              <a:t>First and Last name</a:t>
            </a:r>
          </a:p>
        </p:txBody>
      </p:sp>
      <p:sp>
        <p:nvSpPr>
          <p:cNvPr id="28" name="Text placeholder 5">
            <a:extLst>
              <a:ext uri="{FF2B5EF4-FFF2-40B4-BE49-F238E27FC236}">
                <a16:creationId xmlns:a16="http://schemas.microsoft.com/office/drawing/2014/main" id="{13924404-7B61-56D4-6D8B-43A23757FD5D}"/>
              </a:ext>
            </a:extLst>
          </p:cNvPr>
          <p:cNvSpPr>
            <a:spLocks noGrp="1"/>
          </p:cNvSpPr>
          <p:nvPr>
            <p:ph type="body" sz="quarter" idx="31" hasCustomPrompt="1"/>
          </p:nvPr>
        </p:nvSpPr>
        <p:spPr>
          <a:xfrm>
            <a:off x="5339687" y="4691809"/>
            <a:ext cx="1519200" cy="629714"/>
          </a:xfrm>
          <a:prstGeom prst="rect">
            <a:avLst/>
          </a:prstGeom>
        </p:spPr>
        <p:txBody>
          <a:bodyPr lIns="0" tIns="0" rIns="0" bIns="0">
            <a:noAutofit/>
          </a:bodyPr>
          <a:lstStyle>
            <a:lvl1pPr marL="0" indent="0" algn="ctr">
              <a:spcBef>
                <a:spcPts val="0"/>
              </a:spcBef>
              <a:buNone/>
              <a:defRPr sz="1400" b="0">
                <a:solidFill>
                  <a:schemeClr val="tx1"/>
                </a:solidFill>
              </a:defRPr>
            </a:lvl1pPr>
            <a:lvl4pPr marL="1371600" indent="0">
              <a:buNone/>
              <a:defRPr/>
            </a:lvl4pPr>
          </a:lstStyle>
          <a:p>
            <a:pPr marL="0" marR="0" lvl="0" indent="0" algn="ctr" defTabSz="914400" rtl="0" eaLnBrk="1" fontAlgn="auto" latinLnBrk="0" hangingPunct="1">
              <a:lnSpc>
                <a:spcPct val="100000"/>
              </a:lnSpc>
              <a:spcBef>
                <a:spcPts val="0"/>
              </a:spcBef>
              <a:spcAft>
                <a:spcPts val="0"/>
              </a:spcAft>
              <a:buClrTx/>
              <a:buSzTx/>
              <a:buFont typeface="Arial" pitchFamily="34" charset="0"/>
              <a:buNone/>
              <a:tabLst/>
              <a:defRPr/>
            </a:pPr>
            <a:r>
              <a:rPr lang="en-US" noProof="0"/>
              <a:t>Job title or role</a:t>
            </a:r>
          </a:p>
        </p:txBody>
      </p:sp>
      <p:sp>
        <p:nvSpPr>
          <p:cNvPr id="29" name="Picture placeholder 5" descr="Photograph of First and Last name &#10;(person the slide is referencing)">
            <a:extLst>
              <a:ext uri="{FF2B5EF4-FFF2-40B4-BE49-F238E27FC236}">
                <a16:creationId xmlns:a16="http://schemas.microsoft.com/office/drawing/2014/main" id="{0CE555FE-DC6A-EE11-B384-C2EEE2679B96}"/>
              </a:ext>
            </a:extLst>
          </p:cNvPr>
          <p:cNvSpPr>
            <a:spLocks noGrp="1" noChangeAspect="1"/>
          </p:cNvSpPr>
          <p:nvPr>
            <p:ph type="pic" sz="quarter" idx="32" hasCustomPrompt="1"/>
          </p:nvPr>
        </p:nvSpPr>
        <p:spPr>
          <a:xfrm>
            <a:off x="7718107" y="2313262"/>
            <a:ext cx="1335024" cy="1335024"/>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342900" indent="-342900">
              <a:buFont typeface="Arial" panose="020B0604020202020204" pitchFamily="34" charset="0"/>
              <a:buChar char="•"/>
              <a:defRPr lang="fr-FR" sz="1100" dirty="0">
                <a:cs typeface="Arial" pitchFamily="34" charset="0"/>
              </a:defRPr>
            </a:lvl1pPr>
          </a:lstStyle>
          <a:p>
            <a:pPr marL="0" lvl="0" indent="0">
              <a:buNone/>
            </a:pPr>
            <a:r>
              <a:rPr lang="en-US" sz="1200" noProof="0">
                <a:cs typeface="Arial" pitchFamily="34" charset="0"/>
              </a:rPr>
              <a:t>Click icon to add photo</a:t>
            </a:r>
          </a:p>
        </p:txBody>
      </p:sp>
      <p:sp>
        <p:nvSpPr>
          <p:cNvPr id="30" name="Text placeholder 5">
            <a:extLst>
              <a:ext uri="{FF2B5EF4-FFF2-40B4-BE49-F238E27FC236}">
                <a16:creationId xmlns:a16="http://schemas.microsoft.com/office/drawing/2014/main" id="{474467A7-A6D7-2ED3-4F33-966947382A5D}"/>
              </a:ext>
            </a:extLst>
          </p:cNvPr>
          <p:cNvSpPr>
            <a:spLocks noGrp="1"/>
          </p:cNvSpPr>
          <p:nvPr>
            <p:ph type="body" sz="quarter" idx="33" hasCustomPrompt="1"/>
          </p:nvPr>
        </p:nvSpPr>
        <p:spPr>
          <a:xfrm>
            <a:off x="7626019" y="4131951"/>
            <a:ext cx="1519200" cy="391552"/>
          </a:xfrm>
          <a:prstGeom prst="rect">
            <a:avLst/>
          </a:prstGeom>
        </p:spPr>
        <p:txBody>
          <a:bodyPr lIns="0" tIns="0" rIns="0" bIns="0" anchor="b">
            <a:noAutofit/>
          </a:bodyPr>
          <a:lstStyle>
            <a:lvl1pPr marL="0" indent="0" algn="ctr">
              <a:lnSpc>
                <a:spcPct val="90000"/>
              </a:lnSpc>
              <a:spcBef>
                <a:spcPts val="0"/>
              </a:spcBef>
              <a:buNone/>
              <a:defRPr sz="1400" b="1">
                <a:solidFill>
                  <a:schemeClr val="tx1"/>
                </a:solidFill>
              </a:defRPr>
            </a:lvl1pPr>
            <a:lvl4pPr marL="1371600" indent="0">
              <a:buNone/>
              <a:defRPr/>
            </a:lvl4pPr>
          </a:lstStyle>
          <a:p>
            <a:pPr lvl="0"/>
            <a:r>
              <a:rPr lang="en-US" noProof="0"/>
              <a:t>First and Last name</a:t>
            </a:r>
          </a:p>
        </p:txBody>
      </p:sp>
      <p:sp>
        <p:nvSpPr>
          <p:cNvPr id="31" name="Text placeholder 5">
            <a:extLst>
              <a:ext uri="{FF2B5EF4-FFF2-40B4-BE49-F238E27FC236}">
                <a16:creationId xmlns:a16="http://schemas.microsoft.com/office/drawing/2014/main" id="{C2712CF8-AA73-F646-0041-12F445D2375F}"/>
              </a:ext>
            </a:extLst>
          </p:cNvPr>
          <p:cNvSpPr>
            <a:spLocks noGrp="1"/>
          </p:cNvSpPr>
          <p:nvPr>
            <p:ph type="body" sz="quarter" idx="34" hasCustomPrompt="1"/>
          </p:nvPr>
        </p:nvSpPr>
        <p:spPr>
          <a:xfrm>
            <a:off x="7626019" y="4691809"/>
            <a:ext cx="1519200" cy="629714"/>
          </a:xfrm>
          <a:prstGeom prst="rect">
            <a:avLst/>
          </a:prstGeom>
        </p:spPr>
        <p:txBody>
          <a:bodyPr lIns="0" tIns="0" rIns="0" bIns="0">
            <a:noAutofit/>
          </a:bodyPr>
          <a:lstStyle>
            <a:lvl1pPr marL="0" indent="0" algn="ctr">
              <a:spcBef>
                <a:spcPts val="0"/>
              </a:spcBef>
              <a:buNone/>
              <a:defRPr sz="1400" b="0">
                <a:solidFill>
                  <a:schemeClr val="tx1"/>
                </a:solidFill>
              </a:defRPr>
            </a:lvl1pPr>
            <a:lvl4pPr marL="1371600" indent="0">
              <a:buNone/>
              <a:defRPr/>
            </a:lvl4pPr>
          </a:lstStyle>
          <a:p>
            <a:pPr marL="0" marR="0" lvl="0" indent="0" algn="ctr" defTabSz="914400" rtl="0" eaLnBrk="1" fontAlgn="auto" latinLnBrk="0" hangingPunct="1">
              <a:lnSpc>
                <a:spcPct val="100000"/>
              </a:lnSpc>
              <a:spcBef>
                <a:spcPts val="0"/>
              </a:spcBef>
              <a:spcAft>
                <a:spcPts val="0"/>
              </a:spcAft>
              <a:buClrTx/>
              <a:buSzTx/>
              <a:buFont typeface="Arial" pitchFamily="34" charset="0"/>
              <a:buNone/>
              <a:tabLst/>
              <a:defRPr/>
            </a:pPr>
            <a:r>
              <a:rPr lang="en-US" noProof="0"/>
              <a:t>Job title or role</a:t>
            </a:r>
          </a:p>
        </p:txBody>
      </p:sp>
      <p:sp>
        <p:nvSpPr>
          <p:cNvPr id="32" name="Picture placeholder 5" descr="Photograph of First and Last name &#10;(person the slide is referencing)">
            <a:extLst>
              <a:ext uri="{FF2B5EF4-FFF2-40B4-BE49-F238E27FC236}">
                <a16:creationId xmlns:a16="http://schemas.microsoft.com/office/drawing/2014/main" id="{6DEBCB5C-5B70-BE28-6329-04FBC2E49E14}"/>
              </a:ext>
            </a:extLst>
          </p:cNvPr>
          <p:cNvSpPr>
            <a:spLocks noGrp="1" noChangeAspect="1"/>
          </p:cNvSpPr>
          <p:nvPr>
            <p:ph type="pic" sz="quarter" idx="35" hasCustomPrompt="1"/>
          </p:nvPr>
        </p:nvSpPr>
        <p:spPr>
          <a:xfrm>
            <a:off x="10004438" y="2313262"/>
            <a:ext cx="1335024" cy="1335024"/>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342900" indent="-342900">
              <a:buFont typeface="Arial" panose="020B0604020202020204" pitchFamily="34" charset="0"/>
              <a:buChar char="•"/>
              <a:defRPr lang="fr-FR" sz="1100">
                <a:cs typeface="Arial" pitchFamily="34" charset="0"/>
              </a:defRPr>
            </a:lvl1pPr>
          </a:lstStyle>
          <a:p>
            <a:pPr marL="0" lvl="0" indent="0">
              <a:buNone/>
            </a:pPr>
            <a:r>
              <a:rPr lang="en-US" sz="1200" noProof="0">
                <a:cs typeface="Arial" pitchFamily="34" charset="0"/>
              </a:rPr>
              <a:t>Click icon to add photo</a:t>
            </a:r>
          </a:p>
        </p:txBody>
      </p:sp>
      <p:sp>
        <p:nvSpPr>
          <p:cNvPr id="33" name="Text placeholder 5">
            <a:extLst>
              <a:ext uri="{FF2B5EF4-FFF2-40B4-BE49-F238E27FC236}">
                <a16:creationId xmlns:a16="http://schemas.microsoft.com/office/drawing/2014/main" id="{F61EB877-C8BD-7348-FBB9-39A3D55A0D94}"/>
              </a:ext>
            </a:extLst>
          </p:cNvPr>
          <p:cNvSpPr>
            <a:spLocks noGrp="1"/>
          </p:cNvSpPr>
          <p:nvPr>
            <p:ph type="body" sz="quarter" idx="36" hasCustomPrompt="1"/>
          </p:nvPr>
        </p:nvSpPr>
        <p:spPr>
          <a:xfrm>
            <a:off x="9912350" y="4129323"/>
            <a:ext cx="1519200" cy="391552"/>
          </a:xfrm>
          <a:prstGeom prst="rect">
            <a:avLst/>
          </a:prstGeom>
        </p:spPr>
        <p:txBody>
          <a:bodyPr lIns="0" tIns="0" rIns="0" bIns="0" anchor="b">
            <a:noAutofit/>
          </a:bodyPr>
          <a:lstStyle>
            <a:lvl1pPr marL="0" indent="0" algn="ctr">
              <a:lnSpc>
                <a:spcPct val="90000"/>
              </a:lnSpc>
              <a:spcBef>
                <a:spcPts val="0"/>
              </a:spcBef>
              <a:buNone/>
              <a:defRPr sz="1400" b="1">
                <a:solidFill>
                  <a:schemeClr val="tx1"/>
                </a:solidFill>
              </a:defRPr>
            </a:lvl1pPr>
            <a:lvl4pPr marL="1371600" indent="0">
              <a:buNone/>
              <a:defRPr/>
            </a:lvl4pPr>
          </a:lstStyle>
          <a:p>
            <a:pPr lvl="0"/>
            <a:r>
              <a:rPr lang="en-US" noProof="0"/>
              <a:t>First and Last name</a:t>
            </a:r>
          </a:p>
        </p:txBody>
      </p:sp>
      <p:sp>
        <p:nvSpPr>
          <p:cNvPr id="34" name="Text placeholder 5">
            <a:extLst>
              <a:ext uri="{FF2B5EF4-FFF2-40B4-BE49-F238E27FC236}">
                <a16:creationId xmlns:a16="http://schemas.microsoft.com/office/drawing/2014/main" id="{461FB0C1-1871-C6E7-E127-84BAA7E09EA2}"/>
              </a:ext>
            </a:extLst>
          </p:cNvPr>
          <p:cNvSpPr>
            <a:spLocks noGrp="1"/>
          </p:cNvSpPr>
          <p:nvPr>
            <p:ph type="body" sz="quarter" idx="37" hasCustomPrompt="1"/>
          </p:nvPr>
        </p:nvSpPr>
        <p:spPr>
          <a:xfrm>
            <a:off x="9912350" y="4691808"/>
            <a:ext cx="1519200" cy="629714"/>
          </a:xfrm>
          <a:prstGeom prst="rect">
            <a:avLst/>
          </a:prstGeom>
        </p:spPr>
        <p:txBody>
          <a:bodyPr lIns="0" tIns="0" rIns="0" bIns="0">
            <a:noAutofit/>
          </a:bodyPr>
          <a:lstStyle>
            <a:lvl1pPr marL="0" indent="0" algn="ctr">
              <a:spcBef>
                <a:spcPts val="0"/>
              </a:spcBef>
              <a:buNone/>
              <a:defRPr sz="1400" b="0">
                <a:solidFill>
                  <a:schemeClr val="tx1"/>
                </a:solidFill>
              </a:defRPr>
            </a:lvl1pPr>
            <a:lvl4pPr marL="1371600" indent="0">
              <a:buNone/>
              <a:defRPr/>
            </a:lvl4pPr>
          </a:lstStyle>
          <a:p>
            <a:pPr marL="0" marR="0" lvl="0" indent="0" algn="ctr" defTabSz="914400" rtl="0" eaLnBrk="1" fontAlgn="auto" latinLnBrk="0" hangingPunct="1">
              <a:lnSpc>
                <a:spcPct val="100000"/>
              </a:lnSpc>
              <a:spcBef>
                <a:spcPts val="0"/>
              </a:spcBef>
              <a:spcAft>
                <a:spcPts val="0"/>
              </a:spcAft>
              <a:buClrTx/>
              <a:buSzTx/>
              <a:buFont typeface="Arial" pitchFamily="34" charset="0"/>
              <a:buNone/>
              <a:tabLst/>
              <a:defRPr/>
            </a:pPr>
            <a:r>
              <a:rPr lang="en-US" noProof="0"/>
              <a:t>Job title or role</a:t>
            </a:r>
          </a:p>
        </p:txBody>
      </p:sp>
      <p:sp>
        <p:nvSpPr>
          <p:cNvPr id="3" name="Footer Placeholder 2">
            <a:extLst>
              <a:ext uri="{FF2B5EF4-FFF2-40B4-BE49-F238E27FC236}">
                <a16:creationId xmlns:a16="http://schemas.microsoft.com/office/drawing/2014/main" id="{74021031-42F9-7803-07C5-5ED7C6BA1257}"/>
              </a:ext>
              <a:ext uri="{C183D7F6-B498-43B3-948B-1728B52AA6E4}">
                <adec:decorative xmlns:adec="http://schemas.microsoft.com/office/drawing/2017/decorative" val="1"/>
              </a:ext>
            </a:extLst>
          </p:cNvPr>
          <p:cNvSpPr>
            <a:spLocks noGrp="1"/>
          </p:cNvSpPr>
          <p:nvPr userDrawn="1">
            <p:ph type="ftr" sz="quarter" idx="41"/>
          </p:nvPr>
        </p:nvSpPr>
        <p:spPr/>
        <p:txBody>
          <a:bodyPr/>
          <a:lstStyle/>
          <a:p>
            <a:endParaRPr lang="en-US" noProof="0"/>
          </a:p>
        </p:txBody>
      </p:sp>
      <p:sp>
        <p:nvSpPr>
          <p:cNvPr id="8" name="Slide Number Placeholder 7">
            <a:extLst>
              <a:ext uri="{FF2B5EF4-FFF2-40B4-BE49-F238E27FC236}">
                <a16:creationId xmlns:a16="http://schemas.microsoft.com/office/drawing/2014/main" id="{0762E3FF-F3C2-F1FF-39B1-EC3FA1A24015}"/>
              </a:ext>
              <a:ext uri="{C183D7F6-B498-43B3-948B-1728B52AA6E4}">
                <adec:decorative xmlns:adec="http://schemas.microsoft.com/office/drawing/2017/decorative" val="1"/>
              </a:ext>
            </a:extLst>
          </p:cNvPr>
          <p:cNvSpPr>
            <a:spLocks noGrp="1"/>
          </p:cNvSpPr>
          <p:nvPr userDrawn="1">
            <p:ph type="sldNum" sz="quarter" idx="40"/>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2603468664"/>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eam - 10A">
    <p:spTree>
      <p:nvGrpSpPr>
        <p:cNvPr id="1" name=""/>
        <p:cNvGrpSpPr/>
        <p:nvPr/>
      </p:nvGrpSpPr>
      <p:grpSpPr>
        <a:xfrm>
          <a:off x="0" y="0"/>
          <a:ext cx="0" cy="0"/>
          <a:chOff x="0" y="0"/>
          <a:chExt cx="0" cy="0"/>
        </a:xfrm>
      </p:grpSpPr>
      <p:sp>
        <p:nvSpPr>
          <p:cNvPr id="34" name="Title 1">
            <a:extLst>
              <a:ext uri="{FF2B5EF4-FFF2-40B4-BE49-F238E27FC236}">
                <a16:creationId xmlns:a16="http://schemas.microsoft.com/office/drawing/2014/main" id="{13DF76B2-8FA9-D54D-9F04-3EBFADE2D42F}"/>
              </a:ext>
            </a:extLst>
          </p:cNvPr>
          <p:cNvSpPr>
            <a:spLocks noGrp="1"/>
          </p:cNvSpPr>
          <p:nvPr>
            <p:ph type="title" hasCustomPrompt="1"/>
          </p:nvPr>
        </p:nvSpPr>
        <p:spPr>
          <a:xfrm>
            <a:off x="765737" y="683246"/>
            <a:ext cx="10676438" cy="531097"/>
          </a:xfrm>
        </p:spPr>
        <p:txBody>
          <a:bodyPr>
            <a:noAutofit/>
          </a:bodyPr>
          <a:lstStyle>
            <a:lvl1pPr marL="0" indent="0">
              <a:defRPr sz="2800">
                <a:solidFill>
                  <a:schemeClr val="tx1"/>
                </a:solidFill>
              </a:defRPr>
            </a:lvl1pPr>
          </a:lstStyle>
          <a:p>
            <a:r>
              <a:rPr lang="en-US" noProof="0"/>
              <a:t>Team slide with 10 individuals (layout A) – click to add title</a:t>
            </a:r>
          </a:p>
        </p:txBody>
      </p:sp>
      <p:grpSp>
        <p:nvGrpSpPr>
          <p:cNvPr id="4" name="Group 3">
            <a:extLst>
              <a:ext uri="{FF2B5EF4-FFF2-40B4-BE49-F238E27FC236}">
                <a16:creationId xmlns:a16="http://schemas.microsoft.com/office/drawing/2014/main" id="{D0F69D0C-6FAF-3370-64ED-BF21B653D5A0}"/>
              </a:ext>
              <a:ext uri="{C183D7F6-B498-43B3-948B-1728B52AA6E4}">
                <adec:decorative xmlns:adec="http://schemas.microsoft.com/office/drawing/2017/decorative" val="1"/>
              </a:ext>
            </a:extLst>
          </p:cNvPr>
          <p:cNvGrpSpPr/>
          <p:nvPr userDrawn="1"/>
        </p:nvGrpSpPr>
        <p:grpSpPr>
          <a:xfrm>
            <a:off x="0" y="1417320"/>
            <a:ext cx="12193200" cy="4686324"/>
            <a:chOff x="0" y="1417320"/>
            <a:chExt cx="12193200" cy="4686324"/>
          </a:xfrm>
        </p:grpSpPr>
        <p:sp>
          <p:nvSpPr>
            <p:cNvPr id="5" name="TextBox 4">
              <a:extLst>
                <a:ext uri="{FF2B5EF4-FFF2-40B4-BE49-F238E27FC236}">
                  <a16:creationId xmlns:a16="http://schemas.microsoft.com/office/drawing/2014/main" id="{A68AA9B0-634F-E9AD-EFE7-21E29331A5C6}"/>
                </a:ext>
                <a:ext uri="{C183D7F6-B498-43B3-948B-1728B52AA6E4}">
                  <adec:decorative xmlns:adec="http://schemas.microsoft.com/office/drawing/2017/decorative" val="1"/>
                </a:ext>
              </a:extLst>
            </p:cNvPr>
            <p:cNvSpPr txBox="1"/>
            <p:nvPr userDrawn="1"/>
          </p:nvSpPr>
          <p:spPr>
            <a:xfrm>
              <a:off x="0" y="1525320"/>
              <a:ext cx="12192000" cy="4578324"/>
            </a:xfrm>
            <a:prstGeom prst="rect">
              <a:avLst/>
            </a:prstGeom>
            <a:solidFill>
              <a:srgbClr val="F8F8F8"/>
            </a:solidFill>
          </p:spPr>
          <p:txBody>
            <a:bodyPr vert="horz" wrap="square" lIns="0" tIns="0" rIns="0" bIns="0" rtlCol="0" anchor="t" anchorCtr="0">
              <a:normAutofit/>
            </a:bodyPr>
            <a:lstStyle/>
            <a:p>
              <a:pPr algn="l"/>
              <a:endParaRPr lang="en-US" noProof="0"/>
            </a:p>
          </p:txBody>
        </p:sp>
        <p:sp>
          <p:nvSpPr>
            <p:cNvPr id="6" name="TextBox 5">
              <a:extLst>
                <a:ext uri="{FF2B5EF4-FFF2-40B4-BE49-F238E27FC236}">
                  <a16:creationId xmlns:a16="http://schemas.microsoft.com/office/drawing/2014/main" id="{B35C596F-D7B8-B486-5687-8F8C2CB0C22E}"/>
                </a:ext>
                <a:ext uri="{C183D7F6-B498-43B3-948B-1728B52AA6E4}">
                  <adec:decorative xmlns:adec="http://schemas.microsoft.com/office/drawing/2017/decorative" val="1"/>
                </a:ext>
              </a:extLst>
            </p:cNvPr>
            <p:cNvSpPr txBox="1"/>
            <p:nvPr userDrawn="1"/>
          </p:nvSpPr>
          <p:spPr>
            <a:xfrm>
              <a:off x="0" y="1417320"/>
              <a:ext cx="12193200" cy="108000"/>
            </a:xfrm>
            <a:prstGeom prst="rect">
              <a:avLst/>
            </a:prstGeom>
            <a:gradFill>
              <a:gsLst>
                <a:gs pos="60000">
                  <a:srgbClr val="B91C3A"/>
                </a:gs>
                <a:gs pos="0">
                  <a:srgbClr val="E31937"/>
                </a:gs>
                <a:gs pos="100000">
                  <a:srgbClr val="5236AB"/>
                </a:gs>
              </a:gsLst>
              <a:lin ang="10800000" scaled="0"/>
            </a:gradFill>
          </p:spPr>
          <p:txBody>
            <a:bodyPr vert="horz" wrap="square" lIns="0" tIns="0" rIns="0" bIns="0" rtlCol="0" anchor="t" anchorCtr="0">
              <a:normAutofit fontScale="40000" lnSpcReduction="20000"/>
            </a:bodyPr>
            <a:lstStyle/>
            <a:p>
              <a:pPr algn="l"/>
              <a:endParaRPr lang="en-US" noProof="0"/>
            </a:p>
          </p:txBody>
        </p:sp>
      </p:grpSp>
      <p:sp>
        <p:nvSpPr>
          <p:cNvPr id="53" name="Picture placeholder 5" descr="Photograph of First and Last name &#10;(person the slide is referencing)">
            <a:extLst>
              <a:ext uri="{FF2B5EF4-FFF2-40B4-BE49-F238E27FC236}">
                <a16:creationId xmlns:a16="http://schemas.microsoft.com/office/drawing/2014/main" id="{1E9DD10C-39C6-009E-EA85-C0A1F1D9BC1E}"/>
              </a:ext>
            </a:extLst>
          </p:cNvPr>
          <p:cNvSpPr>
            <a:spLocks noGrp="1"/>
          </p:cNvSpPr>
          <p:nvPr>
            <p:ph type="pic" sz="quarter" idx="26" hasCustomPrompt="1"/>
          </p:nvPr>
        </p:nvSpPr>
        <p:spPr>
          <a:xfrm>
            <a:off x="859536" y="1746504"/>
            <a:ext cx="1152144" cy="1152144"/>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182880" tIns="182880">
            <a:noAutofit/>
          </a:bodyPr>
          <a:lstStyle>
            <a:lvl1pPr marL="342900" indent="-342900">
              <a:buFont typeface="Arial" panose="020B0604020202020204" pitchFamily="34" charset="0"/>
              <a:buChar char="•"/>
              <a:defRPr lang="fr-FR" sz="1100">
                <a:cs typeface="Arial" pitchFamily="34" charset="0"/>
              </a:defRPr>
            </a:lvl1pPr>
          </a:lstStyle>
          <a:p>
            <a:pPr marL="0" lvl="0" indent="0">
              <a:buNone/>
            </a:pPr>
            <a:r>
              <a:rPr lang="en-US" sz="1200" noProof="0">
                <a:cs typeface="Arial" pitchFamily="34" charset="0"/>
              </a:rPr>
              <a:t>Click icon to add photo</a:t>
            </a:r>
          </a:p>
        </p:txBody>
      </p:sp>
      <p:sp>
        <p:nvSpPr>
          <p:cNvPr id="56" name="Text placeholder 5">
            <a:extLst>
              <a:ext uri="{FF2B5EF4-FFF2-40B4-BE49-F238E27FC236}">
                <a16:creationId xmlns:a16="http://schemas.microsoft.com/office/drawing/2014/main" id="{A529CFD9-179B-0D57-D81E-98D524898A50}"/>
              </a:ext>
            </a:extLst>
          </p:cNvPr>
          <p:cNvSpPr>
            <a:spLocks noGrp="1"/>
          </p:cNvSpPr>
          <p:nvPr>
            <p:ph type="body" sz="quarter" idx="59" hasCustomPrompt="1"/>
          </p:nvPr>
        </p:nvSpPr>
        <p:spPr>
          <a:xfrm>
            <a:off x="772630" y="3073237"/>
            <a:ext cx="1332000" cy="282839"/>
          </a:xfrm>
          <a:prstGeom prst="rect">
            <a:avLst/>
          </a:prstGeom>
        </p:spPr>
        <p:txBody>
          <a:bodyPr lIns="0" tIns="0" rIns="0" bIns="0" anchor="b">
            <a:noAutofit/>
          </a:bodyPr>
          <a:lstStyle>
            <a:lvl1pPr marL="0" marR="0" indent="-171450" algn="ctr" defTabSz="914400" rtl="0" eaLnBrk="1" fontAlgn="auto" latinLnBrk="0" hangingPunct="1">
              <a:lnSpc>
                <a:spcPct val="90000"/>
              </a:lnSpc>
              <a:spcBef>
                <a:spcPts val="0"/>
              </a:spcBef>
              <a:spcAft>
                <a:spcPts val="0"/>
              </a:spcAft>
              <a:buClrTx/>
              <a:buSzTx/>
              <a:buFont typeface="Arial" pitchFamily="34" charset="0"/>
              <a:buNone/>
              <a:tabLst/>
              <a:defRPr sz="1000" b="1">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First and Last name</a:t>
            </a:r>
          </a:p>
        </p:txBody>
      </p:sp>
      <p:sp>
        <p:nvSpPr>
          <p:cNvPr id="57" name="Text placeholder 5">
            <a:extLst>
              <a:ext uri="{FF2B5EF4-FFF2-40B4-BE49-F238E27FC236}">
                <a16:creationId xmlns:a16="http://schemas.microsoft.com/office/drawing/2014/main" id="{D9523B55-398D-A183-44BA-D7978CA2094B}"/>
              </a:ext>
            </a:extLst>
          </p:cNvPr>
          <p:cNvSpPr>
            <a:spLocks noGrp="1"/>
          </p:cNvSpPr>
          <p:nvPr>
            <p:ph type="body" sz="quarter" idx="58" hasCustomPrompt="1"/>
          </p:nvPr>
        </p:nvSpPr>
        <p:spPr>
          <a:xfrm>
            <a:off x="772630" y="3430899"/>
            <a:ext cx="1332000" cy="356677"/>
          </a:xfrm>
          <a:prstGeom prst="rect">
            <a:avLst/>
          </a:prstGeom>
        </p:spPr>
        <p:txBody>
          <a:bodyPr lIns="0" tIns="0" rIns="0" bIns="0">
            <a:noAutofit/>
          </a:bodyPr>
          <a:lstStyle>
            <a:lvl1pPr marL="0" marR="0" indent="-171450" algn="ctr" defTabSz="914400" rtl="0" eaLnBrk="1" fontAlgn="auto" latinLnBrk="0" hangingPunct="1">
              <a:lnSpc>
                <a:spcPct val="100000"/>
              </a:lnSpc>
              <a:spcBef>
                <a:spcPts val="0"/>
              </a:spcBef>
              <a:spcAft>
                <a:spcPts val="0"/>
              </a:spcAft>
              <a:buClrTx/>
              <a:buSzTx/>
              <a:buFont typeface="Arial" pitchFamily="34" charset="0"/>
              <a:buNone/>
              <a:tabLst/>
              <a:defRPr sz="1000" b="0">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buFont typeface="Arial" pitchFamily="34" charset="0"/>
              <a:buNone/>
              <a:tabLst/>
              <a:defRPr/>
            </a:pPr>
            <a:r>
              <a:rPr lang="en-US" noProof="0"/>
              <a:t>Job title or role</a:t>
            </a:r>
          </a:p>
        </p:txBody>
      </p:sp>
      <p:sp>
        <p:nvSpPr>
          <p:cNvPr id="58" name="Picture placeholder 5" descr="Photograph of First and Last name &#10;(person the slide is referencing)">
            <a:extLst>
              <a:ext uri="{FF2B5EF4-FFF2-40B4-BE49-F238E27FC236}">
                <a16:creationId xmlns:a16="http://schemas.microsoft.com/office/drawing/2014/main" id="{F1F05CC9-60A2-C5F9-614F-CCC20CDAD1AA}"/>
              </a:ext>
            </a:extLst>
          </p:cNvPr>
          <p:cNvSpPr>
            <a:spLocks noGrp="1"/>
          </p:cNvSpPr>
          <p:nvPr>
            <p:ph type="pic" sz="quarter" idx="100" hasCustomPrompt="1"/>
          </p:nvPr>
        </p:nvSpPr>
        <p:spPr>
          <a:xfrm>
            <a:off x="3191256" y="1746504"/>
            <a:ext cx="1152144" cy="1152144"/>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182880" tIns="182880">
            <a:noAutofit/>
          </a:bodyPr>
          <a:lstStyle>
            <a:lvl1pPr marL="342900" indent="-342900">
              <a:buFont typeface="Arial" panose="020B0604020202020204" pitchFamily="34" charset="0"/>
              <a:buChar char="•"/>
              <a:defRPr lang="fr-FR" sz="1100">
                <a:cs typeface="Arial" pitchFamily="34" charset="0"/>
              </a:defRPr>
            </a:lvl1pPr>
          </a:lstStyle>
          <a:p>
            <a:pPr marL="0" lvl="0" indent="0">
              <a:buNone/>
            </a:pPr>
            <a:r>
              <a:rPr lang="en-US" sz="1200" noProof="0">
                <a:cs typeface="Arial" pitchFamily="34" charset="0"/>
              </a:rPr>
              <a:t>Click icon to add photo</a:t>
            </a:r>
          </a:p>
        </p:txBody>
      </p:sp>
      <p:sp>
        <p:nvSpPr>
          <p:cNvPr id="59" name="Text placeholder 5">
            <a:extLst>
              <a:ext uri="{FF2B5EF4-FFF2-40B4-BE49-F238E27FC236}">
                <a16:creationId xmlns:a16="http://schemas.microsoft.com/office/drawing/2014/main" id="{6562AEC7-DC14-9F64-A58F-57889D653895}"/>
              </a:ext>
            </a:extLst>
          </p:cNvPr>
          <p:cNvSpPr>
            <a:spLocks noGrp="1"/>
          </p:cNvSpPr>
          <p:nvPr>
            <p:ph type="body" sz="quarter" idx="65" hasCustomPrompt="1"/>
          </p:nvPr>
        </p:nvSpPr>
        <p:spPr>
          <a:xfrm>
            <a:off x="3096923" y="3073237"/>
            <a:ext cx="1332000" cy="282839"/>
          </a:xfrm>
          <a:prstGeom prst="rect">
            <a:avLst/>
          </a:prstGeom>
        </p:spPr>
        <p:txBody>
          <a:bodyPr lIns="0" tIns="0" rIns="0" bIns="0" anchor="b">
            <a:noAutofit/>
          </a:bodyPr>
          <a:lstStyle>
            <a:lvl1pPr marL="0" marR="0" indent="-171450" algn="ctr" defTabSz="914400" rtl="0" eaLnBrk="1" fontAlgn="auto" latinLnBrk="0" hangingPunct="1">
              <a:lnSpc>
                <a:spcPct val="90000"/>
              </a:lnSpc>
              <a:spcBef>
                <a:spcPts val="0"/>
              </a:spcBef>
              <a:spcAft>
                <a:spcPts val="0"/>
              </a:spcAft>
              <a:buClrTx/>
              <a:buSzTx/>
              <a:buFont typeface="Arial" pitchFamily="34" charset="0"/>
              <a:buNone/>
              <a:tabLst/>
              <a:defRPr sz="1000" b="1">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First and Last name</a:t>
            </a:r>
          </a:p>
        </p:txBody>
      </p:sp>
      <p:sp>
        <p:nvSpPr>
          <p:cNvPr id="62" name="Text placeholder 5">
            <a:extLst>
              <a:ext uri="{FF2B5EF4-FFF2-40B4-BE49-F238E27FC236}">
                <a16:creationId xmlns:a16="http://schemas.microsoft.com/office/drawing/2014/main" id="{8F3AF9E7-6D1F-FB1D-79D0-018727DEFB0B}"/>
              </a:ext>
            </a:extLst>
          </p:cNvPr>
          <p:cNvSpPr>
            <a:spLocks noGrp="1"/>
          </p:cNvSpPr>
          <p:nvPr>
            <p:ph type="body" sz="quarter" idx="64" hasCustomPrompt="1"/>
          </p:nvPr>
        </p:nvSpPr>
        <p:spPr>
          <a:xfrm>
            <a:off x="3096923" y="3430899"/>
            <a:ext cx="1332000" cy="356677"/>
          </a:xfrm>
          <a:prstGeom prst="rect">
            <a:avLst/>
          </a:prstGeom>
        </p:spPr>
        <p:txBody>
          <a:bodyPr lIns="0" tIns="0" rIns="0" bIns="0">
            <a:noAutofit/>
          </a:bodyPr>
          <a:lstStyle>
            <a:lvl1pPr marL="0" marR="0" indent="-171450" algn="ctr" defTabSz="914400" rtl="0" eaLnBrk="1" fontAlgn="auto" latinLnBrk="0" hangingPunct="1">
              <a:lnSpc>
                <a:spcPct val="100000"/>
              </a:lnSpc>
              <a:spcBef>
                <a:spcPts val="0"/>
              </a:spcBef>
              <a:spcAft>
                <a:spcPts val="0"/>
              </a:spcAft>
              <a:buClrTx/>
              <a:buSzTx/>
              <a:buFont typeface="Arial" pitchFamily="34" charset="0"/>
              <a:buNone/>
              <a:tabLst/>
              <a:defRPr sz="1000" b="0">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Job title or role</a:t>
            </a:r>
          </a:p>
        </p:txBody>
      </p:sp>
      <p:sp>
        <p:nvSpPr>
          <p:cNvPr id="63" name="Picture placeholder 5" descr="Photograph of First and Last name &#10;(person the slide is referencing)">
            <a:extLst>
              <a:ext uri="{FF2B5EF4-FFF2-40B4-BE49-F238E27FC236}">
                <a16:creationId xmlns:a16="http://schemas.microsoft.com/office/drawing/2014/main" id="{A33BCA58-CD54-BBB9-5EEE-53CEC4688C79}"/>
              </a:ext>
            </a:extLst>
          </p:cNvPr>
          <p:cNvSpPr>
            <a:spLocks noGrp="1"/>
          </p:cNvSpPr>
          <p:nvPr>
            <p:ph type="pic" sz="quarter" idx="101" hasCustomPrompt="1"/>
          </p:nvPr>
        </p:nvSpPr>
        <p:spPr>
          <a:xfrm>
            <a:off x="5522976" y="1746504"/>
            <a:ext cx="1152144" cy="1152144"/>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182880" tIns="182880">
            <a:noAutofit/>
          </a:bodyPr>
          <a:lstStyle>
            <a:lvl1pPr marL="342900" indent="-342900">
              <a:buFont typeface="Arial" panose="020B0604020202020204" pitchFamily="34" charset="0"/>
              <a:buChar char="•"/>
              <a:defRPr lang="fr-FR" sz="1100">
                <a:cs typeface="Arial" pitchFamily="34" charset="0"/>
              </a:defRPr>
            </a:lvl1pPr>
          </a:lstStyle>
          <a:p>
            <a:pPr marL="0" lvl="0" indent="0">
              <a:buNone/>
            </a:pPr>
            <a:r>
              <a:rPr lang="en-US" sz="1200" noProof="0">
                <a:cs typeface="Arial" pitchFamily="34" charset="0"/>
              </a:rPr>
              <a:t>Click icon to add photo</a:t>
            </a:r>
          </a:p>
        </p:txBody>
      </p:sp>
      <p:sp>
        <p:nvSpPr>
          <p:cNvPr id="64" name="Text placeholder 5">
            <a:extLst>
              <a:ext uri="{FF2B5EF4-FFF2-40B4-BE49-F238E27FC236}">
                <a16:creationId xmlns:a16="http://schemas.microsoft.com/office/drawing/2014/main" id="{4E011573-D799-6DA8-5A8F-E217ADA30A1E}"/>
              </a:ext>
            </a:extLst>
          </p:cNvPr>
          <p:cNvSpPr>
            <a:spLocks noGrp="1"/>
          </p:cNvSpPr>
          <p:nvPr>
            <p:ph type="body" sz="quarter" idx="71" hasCustomPrompt="1"/>
          </p:nvPr>
        </p:nvSpPr>
        <p:spPr>
          <a:xfrm>
            <a:off x="5431389" y="3073237"/>
            <a:ext cx="1332000" cy="282839"/>
          </a:xfrm>
          <a:prstGeom prst="rect">
            <a:avLst/>
          </a:prstGeom>
        </p:spPr>
        <p:txBody>
          <a:bodyPr lIns="0" tIns="0" rIns="0" bIns="0" anchor="b">
            <a:noAutofit/>
          </a:bodyPr>
          <a:lstStyle>
            <a:lvl1pPr marL="0" marR="0" indent="-171450" algn="ctr" defTabSz="914400" rtl="0" eaLnBrk="1" fontAlgn="auto" latinLnBrk="0" hangingPunct="1">
              <a:lnSpc>
                <a:spcPct val="90000"/>
              </a:lnSpc>
              <a:spcBef>
                <a:spcPts val="0"/>
              </a:spcBef>
              <a:spcAft>
                <a:spcPts val="0"/>
              </a:spcAft>
              <a:buClrTx/>
              <a:buSzTx/>
              <a:buFont typeface="Arial" pitchFamily="34" charset="0"/>
              <a:buNone/>
              <a:tabLst/>
              <a:defRPr sz="1000" b="1">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First and Last name</a:t>
            </a:r>
          </a:p>
        </p:txBody>
      </p:sp>
      <p:sp>
        <p:nvSpPr>
          <p:cNvPr id="65" name="Text placeholder 5">
            <a:extLst>
              <a:ext uri="{FF2B5EF4-FFF2-40B4-BE49-F238E27FC236}">
                <a16:creationId xmlns:a16="http://schemas.microsoft.com/office/drawing/2014/main" id="{5C26C960-18FD-1ECA-CB1E-E31538F69627}"/>
              </a:ext>
            </a:extLst>
          </p:cNvPr>
          <p:cNvSpPr>
            <a:spLocks noGrp="1"/>
          </p:cNvSpPr>
          <p:nvPr>
            <p:ph type="body" sz="quarter" idx="70" hasCustomPrompt="1"/>
          </p:nvPr>
        </p:nvSpPr>
        <p:spPr>
          <a:xfrm>
            <a:off x="5431389" y="3430899"/>
            <a:ext cx="1332000" cy="356677"/>
          </a:xfrm>
          <a:prstGeom prst="rect">
            <a:avLst/>
          </a:prstGeom>
        </p:spPr>
        <p:txBody>
          <a:bodyPr lIns="0" tIns="0" rIns="0" bIns="0">
            <a:noAutofit/>
          </a:bodyPr>
          <a:lstStyle>
            <a:lvl1pPr marL="0" marR="0" indent="-171450" algn="ctr" defTabSz="914400" rtl="0" eaLnBrk="1" fontAlgn="auto" latinLnBrk="0" hangingPunct="1">
              <a:lnSpc>
                <a:spcPct val="100000"/>
              </a:lnSpc>
              <a:spcBef>
                <a:spcPts val="0"/>
              </a:spcBef>
              <a:spcAft>
                <a:spcPts val="0"/>
              </a:spcAft>
              <a:buClrTx/>
              <a:buSzTx/>
              <a:buFont typeface="Arial" pitchFamily="34" charset="0"/>
              <a:buNone/>
              <a:tabLst/>
              <a:defRPr sz="1000" b="0">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Job title or role</a:t>
            </a:r>
          </a:p>
        </p:txBody>
      </p:sp>
      <p:sp>
        <p:nvSpPr>
          <p:cNvPr id="66" name="Picture placeholder 5" descr="Photograph of First and Last name &#10;(person the slide is referencing)">
            <a:extLst>
              <a:ext uri="{FF2B5EF4-FFF2-40B4-BE49-F238E27FC236}">
                <a16:creationId xmlns:a16="http://schemas.microsoft.com/office/drawing/2014/main" id="{89FBC76F-36CF-AE55-8453-B5C3AF130404}"/>
              </a:ext>
            </a:extLst>
          </p:cNvPr>
          <p:cNvSpPr>
            <a:spLocks noGrp="1"/>
          </p:cNvSpPr>
          <p:nvPr>
            <p:ph type="pic" sz="quarter" idx="102" hasCustomPrompt="1"/>
          </p:nvPr>
        </p:nvSpPr>
        <p:spPr>
          <a:xfrm>
            <a:off x="7854696" y="1746504"/>
            <a:ext cx="1152144" cy="1152144"/>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182880" tIns="182880">
            <a:noAutofit/>
          </a:bodyPr>
          <a:lstStyle>
            <a:lvl1pPr marL="342900" indent="-342900">
              <a:buFont typeface="Arial" panose="020B0604020202020204" pitchFamily="34" charset="0"/>
              <a:buChar char="•"/>
              <a:defRPr lang="fr-FR" sz="1100">
                <a:cs typeface="Arial" pitchFamily="34" charset="0"/>
              </a:defRPr>
            </a:lvl1pPr>
          </a:lstStyle>
          <a:p>
            <a:pPr marL="0" lvl="0" indent="0">
              <a:buNone/>
            </a:pPr>
            <a:r>
              <a:rPr lang="en-US" sz="1200" noProof="0">
                <a:cs typeface="Arial" pitchFamily="34" charset="0"/>
              </a:rPr>
              <a:t>Click icon to add photo</a:t>
            </a:r>
          </a:p>
        </p:txBody>
      </p:sp>
      <p:sp>
        <p:nvSpPr>
          <p:cNvPr id="69" name="Text placeholder 5">
            <a:extLst>
              <a:ext uri="{FF2B5EF4-FFF2-40B4-BE49-F238E27FC236}">
                <a16:creationId xmlns:a16="http://schemas.microsoft.com/office/drawing/2014/main" id="{7EBFF4F6-8FCF-9D24-59BF-878667B36CFF}"/>
              </a:ext>
            </a:extLst>
          </p:cNvPr>
          <p:cNvSpPr>
            <a:spLocks noGrp="1"/>
          </p:cNvSpPr>
          <p:nvPr>
            <p:ph type="body" sz="quarter" idx="77" hasCustomPrompt="1"/>
          </p:nvPr>
        </p:nvSpPr>
        <p:spPr>
          <a:xfrm>
            <a:off x="7765801" y="3073237"/>
            <a:ext cx="1332000" cy="282839"/>
          </a:xfrm>
          <a:prstGeom prst="rect">
            <a:avLst/>
          </a:prstGeom>
        </p:spPr>
        <p:txBody>
          <a:bodyPr lIns="0" tIns="0" rIns="0" bIns="0" anchor="b">
            <a:noAutofit/>
          </a:bodyPr>
          <a:lstStyle>
            <a:lvl1pPr marL="0" marR="0" indent="-171450" algn="ctr" defTabSz="914400" rtl="0" eaLnBrk="1" fontAlgn="auto" latinLnBrk="0" hangingPunct="1">
              <a:lnSpc>
                <a:spcPct val="90000"/>
              </a:lnSpc>
              <a:spcBef>
                <a:spcPts val="0"/>
              </a:spcBef>
              <a:spcAft>
                <a:spcPts val="0"/>
              </a:spcAft>
              <a:buClrTx/>
              <a:buSzTx/>
              <a:buFont typeface="Arial" pitchFamily="34" charset="0"/>
              <a:buNone/>
              <a:tabLst/>
              <a:defRPr sz="1000" b="1">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First and Last name</a:t>
            </a:r>
          </a:p>
        </p:txBody>
      </p:sp>
      <p:sp>
        <p:nvSpPr>
          <p:cNvPr id="70" name="Text placeholder 5">
            <a:extLst>
              <a:ext uri="{FF2B5EF4-FFF2-40B4-BE49-F238E27FC236}">
                <a16:creationId xmlns:a16="http://schemas.microsoft.com/office/drawing/2014/main" id="{A4E86292-6501-F817-DBF5-84F8B3B5996B}"/>
              </a:ext>
            </a:extLst>
          </p:cNvPr>
          <p:cNvSpPr>
            <a:spLocks noGrp="1"/>
          </p:cNvSpPr>
          <p:nvPr>
            <p:ph type="body" sz="quarter" idx="76" hasCustomPrompt="1"/>
          </p:nvPr>
        </p:nvSpPr>
        <p:spPr>
          <a:xfrm>
            <a:off x="7765801" y="3430899"/>
            <a:ext cx="1332000" cy="356677"/>
          </a:xfrm>
          <a:prstGeom prst="rect">
            <a:avLst/>
          </a:prstGeom>
        </p:spPr>
        <p:txBody>
          <a:bodyPr lIns="0" tIns="0" rIns="0" bIns="0">
            <a:noAutofit/>
          </a:bodyPr>
          <a:lstStyle>
            <a:lvl1pPr marL="0" marR="0" indent="-171450" algn="ctr" defTabSz="914400" rtl="0" eaLnBrk="1" fontAlgn="auto" latinLnBrk="0" hangingPunct="1">
              <a:lnSpc>
                <a:spcPct val="100000"/>
              </a:lnSpc>
              <a:spcBef>
                <a:spcPts val="0"/>
              </a:spcBef>
              <a:spcAft>
                <a:spcPts val="0"/>
              </a:spcAft>
              <a:buClrTx/>
              <a:buSzTx/>
              <a:buFont typeface="Arial" pitchFamily="34" charset="0"/>
              <a:buNone/>
              <a:tabLst/>
              <a:defRPr sz="1000" b="0">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Job title or role</a:t>
            </a:r>
          </a:p>
        </p:txBody>
      </p:sp>
      <p:sp>
        <p:nvSpPr>
          <p:cNvPr id="71" name="Picture placeholder 5" descr="Photograph of First and Last name &#10;(person the slide is referencing)">
            <a:extLst>
              <a:ext uri="{FF2B5EF4-FFF2-40B4-BE49-F238E27FC236}">
                <a16:creationId xmlns:a16="http://schemas.microsoft.com/office/drawing/2014/main" id="{0F916C77-5AD4-5C11-410B-ECF235BD2B43}"/>
              </a:ext>
            </a:extLst>
          </p:cNvPr>
          <p:cNvSpPr>
            <a:spLocks noGrp="1"/>
          </p:cNvSpPr>
          <p:nvPr>
            <p:ph type="pic" sz="quarter" idx="103" hasCustomPrompt="1"/>
          </p:nvPr>
        </p:nvSpPr>
        <p:spPr>
          <a:xfrm>
            <a:off x="10186416" y="1746504"/>
            <a:ext cx="1152144" cy="1152144"/>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182880" tIns="182880">
            <a:noAutofit/>
          </a:bodyPr>
          <a:lstStyle>
            <a:lvl1pPr marL="342900" indent="-342900">
              <a:buFont typeface="Arial" panose="020B0604020202020204" pitchFamily="34" charset="0"/>
              <a:buChar char="•"/>
              <a:defRPr lang="fr-FR" sz="1100">
                <a:cs typeface="Arial" pitchFamily="34" charset="0"/>
              </a:defRPr>
            </a:lvl1pPr>
          </a:lstStyle>
          <a:p>
            <a:pPr marL="0" lvl="0" indent="0">
              <a:buNone/>
            </a:pPr>
            <a:r>
              <a:rPr lang="en-US" sz="1200" noProof="0">
                <a:cs typeface="Arial" pitchFamily="34" charset="0"/>
              </a:rPr>
              <a:t>Click icon to add photo</a:t>
            </a:r>
          </a:p>
        </p:txBody>
      </p:sp>
      <p:sp>
        <p:nvSpPr>
          <p:cNvPr id="72" name="Text placeholder 5">
            <a:extLst>
              <a:ext uri="{FF2B5EF4-FFF2-40B4-BE49-F238E27FC236}">
                <a16:creationId xmlns:a16="http://schemas.microsoft.com/office/drawing/2014/main" id="{980AF009-89AC-49AD-DCDA-46B857076804}"/>
              </a:ext>
            </a:extLst>
          </p:cNvPr>
          <p:cNvSpPr>
            <a:spLocks noGrp="1"/>
          </p:cNvSpPr>
          <p:nvPr>
            <p:ph type="body" sz="quarter" idx="83" hasCustomPrompt="1"/>
          </p:nvPr>
        </p:nvSpPr>
        <p:spPr>
          <a:xfrm>
            <a:off x="10093238" y="3073237"/>
            <a:ext cx="1332000" cy="282839"/>
          </a:xfrm>
          <a:prstGeom prst="rect">
            <a:avLst/>
          </a:prstGeom>
        </p:spPr>
        <p:txBody>
          <a:bodyPr lIns="0" tIns="0" rIns="0" bIns="0" anchor="b">
            <a:noAutofit/>
          </a:bodyPr>
          <a:lstStyle>
            <a:lvl1pPr marL="0" marR="0" indent="-171450" algn="ctr" defTabSz="914400" rtl="0" eaLnBrk="1" fontAlgn="auto" latinLnBrk="0" hangingPunct="1">
              <a:lnSpc>
                <a:spcPct val="90000"/>
              </a:lnSpc>
              <a:spcBef>
                <a:spcPts val="0"/>
              </a:spcBef>
              <a:spcAft>
                <a:spcPts val="0"/>
              </a:spcAft>
              <a:buClrTx/>
              <a:buSzTx/>
              <a:buFont typeface="Arial" pitchFamily="34" charset="0"/>
              <a:buNone/>
              <a:tabLst/>
              <a:defRPr sz="1000" b="1">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First and Last name</a:t>
            </a:r>
          </a:p>
        </p:txBody>
      </p:sp>
      <p:sp>
        <p:nvSpPr>
          <p:cNvPr id="73" name="Text placeholder 5">
            <a:extLst>
              <a:ext uri="{FF2B5EF4-FFF2-40B4-BE49-F238E27FC236}">
                <a16:creationId xmlns:a16="http://schemas.microsoft.com/office/drawing/2014/main" id="{A6DDA18B-1FE0-E0B9-76D4-0CF941CA2EB3}"/>
              </a:ext>
            </a:extLst>
          </p:cNvPr>
          <p:cNvSpPr>
            <a:spLocks noGrp="1"/>
          </p:cNvSpPr>
          <p:nvPr>
            <p:ph type="body" sz="quarter" idx="82" hasCustomPrompt="1"/>
          </p:nvPr>
        </p:nvSpPr>
        <p:spPr>
          <a:xfrm>
            <a:off x="10093238" y="3430899"/>
            <a:ext cx="1332000" cy="356677"/>
          </a:xfrm>
          <a:prstGeom prst="rect">
            <a:avLst/>
          </a:prstGeom>
        </p:spPr>
        <p:txBody>
          <a:bodyPr lIns="0" tIns="0" rIns="0" bIns="0">
            <a:noAutofit/>
          </a:bodyPr>
          <a:lstStyle>
            <a:lvl1pPr marL="0" marR="0" indent="-171450" algn="ctr" defTabSz="914400" rtl="0" eaLnBrk="1" fontAlgn="auto" latinLnBrk="0" hangingPunct="1">
              <a:lnSpc>
                <a:spcPct val="100000"/>
              </a:lnSpc>
              <a:spcBef>
                <a:spcPts val="0"/>
              </a:spcBef>
              <a:spcAft>
                <a:spcPts val="0"/>
              </a:spcAft>
              <a:buClrTx/>
              <a:buSzTx/>
              <a:buFont typeface="Arial" pitchFamily="34" charset="0"/>
              <a:buNone/>
              <a:tabLst/>
              <a:defRPr sz="1000" b="0">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Job title or role</a:t>
            </a:r>
          </a:p>
        </p:txBody>
      </p:sp>
      <p:sp>
        <p:nvSpPr>
          <p:cNvPr id="74" name="Picture placeholder 5" descr="Photograph of First and Last name &#10;(person the slide is referencing)">
            <a:extLst>
              <a:ext uri="{FF2B5EF4-FFF2-40B4-BE49-F238E27FC236}">
                <a16:creationId xmlns:a16="http://schemas.microsoft.com/office/drawing/2014/main" id="{45A3B18E-47C9-951B-1F34-B129E1383BF2}"/>
              </a:ext>
            </a:extLst>
          </p:cNvPr>
          <p:cNvSpPr>
            <a:spLocks noGrp="1"/>
          </p:cNvSpPr>
          <p:nvPr>
            <p:ph type="pic" sz="quarter" idx="104" hasCustomPrompt="1"/>
          </p:nvPr>
        </p:nvSpPr>
        <p:spPr>
          <a:xfrm>
            <a:off x="859536" y="4041648"/>
            <a:ext cx="1152144" cy="1152144"/>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182880" tIns="182880">
            <a:noAutofit/>
          </a:bodyPr>
          <a:lstStyle>
            <a:lvl1pPr marL="342900" indent="-342900">
              <a:buFont typeface="Arial" panose="020B0604020202020204" pitchFamily="34" charset="0"/>
              <a:buChar char="•"/>
              <a:defRPr lang="fr-FR" sz="1100">
                <a:cs typeface="Arial" pitchFamily="34" charset="0"/>
              </a:defRPr>
            </a:lvl1pPr>
          </a:lstStyle>
          <a:p>
            <a:pPr marL="0" lvl="0" indent="0">
              <a:buNone/>
            </a:pPr>
            <a:r>
              <a:rPr lang="en-US" sz="1200" noProof="0">
                <a:cs typeface="Arial" pitchFamily="34" charset="0"/>
              </a:rPr>
              <a:t>Click icon to add photo</a:t>
            </a:r>
          </a:p>
        </p:txBody>
      </p:sp>
      <p:sp>
        <p:nvSpPr>
          <p:cNvPr id="75" name="Text placeholder 5">
            <a:extLst>
              <a:ext uri="{FF2B5EF4-FFF2-40B4-BE49-F238E27FC236}">
                <a16:creationId xmlns:a16="http://schemas.microsoft.com/office/drawing/2014/main" id="{7C7D0432-6649-B033-7F99-5828767B1D19}"/>
              </a:ext>
            </a:extLst>
          </p:cNvPr>
          <p:cNvSpPr>
            <a:spLocks noGrp="1"/>
          </p:cNvSpPr>
          <p:nvPr>
            <p:ph type="body" sz="quarter" idx="86" hasCustomPrompt="1"/>
          </p:nvPr>
        </p:nvSpPr>
        <p:spPr>
          <a:xfrm>
            <a:off x="772630" y="5367239"/>
            <a:ext cx="1332000" cy="282839"/>
          </a:xfrm>
          <a:prstGeom prst="rect">
            <a:avLst/>
          </a:prstGeom>
        </p:spPr>
        <p:txBody>
          <a:bodyPr lIns="0" tIns="0" rIns="0" bIns="0" anchor="b">
            <a:noAutofit/>
          </a:bodyPr>
          <a:lstStyle>
            <a:lvl1pPr marL="0" marR="0" indent="-171450" algn="ctr" defTabSz="914400" rtl="0" eaLnBrk="1" fontAlgn="auto" latinLnBrk="0" hangingPunct="1">
              <a:lnSpc>
                <a:spcPct val="90000"/>
              </a:lnSpc>
              <a:spcBef>
                <a:spcPts val="0"/>
              </a:spcBef>
              <a:spcAft>
                <a:spcPts val="0"/>
              </a:spcAft>
              <a:buClrTx/>
              <a:buSzTx/>
              <a:buFont typeface="Arial" pitchFamily="34" charset="0"/>
              <a:buNone/>
              <a:tabLst/>
              <a:defRPr sz="1000" b="1">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First and Last name</a:t>
            </a:r>
          </a:p>
        </p:txBody>
      </p:sp>
      <p:sp>
        <p:nvSpPr>
          <p:cNvPr id="76" name="Text placeholder 5">
            <a:extLst>
              <a:ext uri="{FF2B5EF4-FFF2-40B4-BE49-F238E27FC236}">
                <a16:creationId xmlns:a16="http://schemas.microsoft.com/office/drawing/2014/main" id="{09E68937-7497-3B1C-8978-5218C6146F2D}"/>
              </a:ext>
            </a:extLst>
          </p:cNvPr>
          <p:cNvSpPr>
            <a:spLocks noGrp="1"/>
          </p:cNvSpPr>
          <p:nvPr>
            <p:ph type="body" sz="quarter" idx="85" hasCustomPrompt="1"/>
          </p:nvPr>
        </p:nvSpPr>
        <p:spPr>
          <a:xfrm>
            <a:off x="772630" y="5724901"/>
            <a:ext cx="1332000" cy="356677"/>
          </a:xfrm>
          <a:prstGeom prst="rect">
            <a:avLst/>
          </a:prstGeom>
        </p:spPr>
        <p:txBody>
          <a:bodyPr lIns="0" tIns="0" rIns="0" bIns="0">
            <a:noAutofit/>
          </a:bodyPr>
          <a:lstStyle>
            <a:lvl1pPr marL="0" marR="0" indent="-171450" algn="ctr" defTabSz="914400" rtl="0" eaLnBrk="1" fontAlgn="auto" latinLnBrk="0" hangingPunct="1">
              <a:lnSpc>
                <a:spcPct val="100000"/>
              </a:lnSpc>
              <a:spcBef>
                <a:spcPts val="0"/>
              </a:spcBef>
              <a:spcAft>
                <a:spcPts val="0"/>
              </a:spcAft>
              <a:buClrTx/>
              <a:buSzTx/>
              <a:buFont typeface="Arial" pitchFamily="34" charset="0"/>
              <a:buNone/>
              <a:tabLst/>
              <a:defRPr sz="1000" b="0">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Job title or role</a:t>
            </a:r>
          </a:p>
        </p:txBody>
      </p:sp>
      <p:sp>
        <p:nvSpPr>
          <p:cNvPr id="77" name="Picture placeholder 5" descr="Photograph of First and Last name &#10;(person the slide is referencing)">
            <a:extLst>
              <a:ext uri="{FF2B5EF4-FFF2-40B4-BE49-F238E27FC236}">
                <a16:creationId xmlns:a16="http://schemas.microsoft.com/office/drawing/2014/main" id="{DB398322-BDC5-7AD1-81AF-003F8196DB66}"/>
              </a:ext>
            </a:extLst>
          </p:cNvPr>
          <p:cNvSpPr>
            <a:spLocks noGrp="1"/>
          </p:cNvSpPr>
          <p:nvPr>
            <p:ph type="pic" sz="quarter" idx="105" hasCustomPrompt="1"/>
          </p:nvPr>
        </p:nvSpPr>
        <p:spPr>
          <a:xfrm>
            <a:off x="3191256" y="4041648"/>
            <a:ext cx="1152144" cy="1152144"/>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182880" tIns="182880">
            <a:noAutofit/>
          </a:bodyPr>
          <a:lstStyle>
            <a:lvl1pPr marL="342900" indent="-342900">
              <a:buFont typeface="Arial" panose="020B0604020202020204" pitchFamily="34" charset="0"/>
              <a:buChar char="•"/>
              <a:defRPr lang="fr-FR" sz="1100">
                <a:cs typeface="Arial" pitchFamily="34" charset="0"/>
              </a:defRPr>
            </a:lvl1pPr>
          </a:lstStyle>
          <a:p>
            <a:pPr marL="0" lvl="0" indent="0">
              <a:buNone/>
            </a:pPr>
            <a:r>
              <a:rPr lang="en-US" sz="1200" noProof="0">
                <a:cs typeface="Arial" pitchFamily="34" charset="0"/>
              </a:rPr>
              <a:t>Click icon to add photo</a:t>
            </a:r>
          </a:p>
        </p:txBody>
      </p:sp>
      <p:sp>
        <p:nvSpPr>
          <p:cNvPr id="78" name="Text placeholder 5">
            <a:extLst>
              <a:ext uri="{FF2B5EF4-FFF2-40B4-BE49-F238E27FC236}">
                <a16:creationId xmlns:a16="http://schemas.microsoft.com/office/drawing/2014/main" id="{BF345552-43FD-CA3B-CBF3-A60FFDFB5EBF}"/>
              </a:ext>
            </a:extLst>
          </p:cNvPr>
          <p:cNvSpPr>
            <a:spLocks noGrp="1"/>
          </p:cNvSpPr>
          <p:nvPr>
            <p:ph type="body" sz="quarter" idx="89" hasCustomPrompt="1"/>
          </p:nvPr>
        </p:nvSpPr>
        <p:spPr>
          <a:xfrm>
            <a:off x="3096923" y="5367239"/>
            <a:ext cx="1332000" cy="282839"/>
          </a:xfrm>
          <a:prstGeom prst="rect">
            <a:avLst/>
          </a:prstGeom>
        </p:spPr>
        <p:txBody>
          <a:bodyPr lIns="0" tIns="0" rIns="0" bIns="0" anchor="b">
            <a:noAutofit/>
          </a:bodyPr>
          <a:lstStyle>
            <a:lvl1pPr marL="0" marR="0" indent="-171450" algn="ctr" defTabSz="914400" rtl="0" eaLnBrk="1" fontAlgn="auto" latinLnBrk="0" hangingPunct="1">
              <a:lnSpc>
                <a:spcPct val="90000"/>
              </a:lnSpc>
              <a:spcBef>
                <a:spcPts val="0"/>
              </a:spcBef>
              <a:spcAft>
                <a:spcPts val="0"/>
              </a:spcAft>
              <a:buClrTx/>
              <a:buSzTx/>
              <a:buFont typeface="Arial" pitchFamily="34" charset="0"/>
              <a:buNone/>
              <a:tabLst/>
              <a:defRPr sz="1000" b="1">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First and Last name</a:t>
            </a:r>
          </a:p>
        </p:txBody>
      </p:sp>
      <p:sp>
        <p:nvSpPr>
          <p:cNvPr id="79" name="Text placeholder 5">
            <a:extLst>
              <a:ext uri="{FF2B5EF4-FFF2-40B4-BE49-F238E27FC236}">
                <a16:creationId xmlns:a16="http://schemas.microsoft.com/office/drawing/2014/main" id="{1C65CFED-6C08-2238-F0A9-1217AA0E4C63}"/>
              </a:ext>
            </a:extLst>
          </p:cNvPr>
          <p:cNvSpPr>
            <a:spLocks noGrp="1"/>
          </p:cNvSpPr>
          <p:nvPr>
            <p:ph type="body" sz="quarter" idx="88" hasCustomPrompt="1"/>
          </p:nvPr>
        </p:nvSpPr>
        <p:spPr>
          <a:xfrm>
            <a:off x="3096923" y="5724901"/>
            <a:ext cx="1332000" cy="356677"/>
          </a:xfrm>
          <a:prstGeom prst="rect">
            <a:avLst/>
          </a:prstGeom>
        </p:spPr>
        <p:txBody>
          <a:bodyPr lIns="0" tIns="0" rIns="0" bIns="0">
            <a:noAutofit/>
          </a:bodyPr>
          <a:lstStyle>
            <a:lvl1pPr marL="0" marR="0" indent="-171450" algn="ctr" defTabSz="914400" rtl="0" eaLnBrk="1" fontAlgn="auto" latinLnBrk="0" hangingPunct="1">
              <a:lnSpc>
                <a:spcPct val="100000"/>
              </a:lnSpc>
              <a:spcBef>
                <a:spcPts val="0"/>
              </a:spcBef>
              <a:spcAft>
                <a:spcPts val="0"/>
              </a:spcAft>
              <a:buClrTx/>
              <a:buSzTx/>
              <a:buFont typeface="Arial" pitchFamily="34" charset="0"/>
              <a:buNone/>
              <a:tabLst/>
              <a:defRPr sz="1000" b="0">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Job title or role</a:t>
            </a:r>
          </a:p>
        </p:txBody>
      </p:sp>
      <p:sp>
        <p:nvSpPr>
          <p:cNvPr id="80" name="Picture placeholder 5" descr="Photograph of First and Last name &#10;(person the slide is referencing)">
            <a:extLst>
              <a:ext uri="{FF2B5EF4-FFF2-40B4-BE49-F238E27FC236}">
                <a16:creationId xmlns:a16="http://schemas.microsoft.com/office/drawing/2014/main" id="{6C7AE4E1-C7D3-A07E-F3B9-F7CFFC65D496}"/>
              </a:ext>
            </a:extLst>
          </p:cNvPr>
          <p:cNvSpPr>
            <a:spLocks noGrp="1"/>
          </p:cNvSpPr>
          <p:nvPr>
            <p:ph type="pic" sz="quarter" idx="106" hasCustomPrompt="1"/>
          </p:nvPr>
        </p:nvSpPr>
        <p:spPr>
          <a:xfrm>
            <a:off x="5522976" y="4041648"/>
            <a:ext cx="1152144" cy="1152144"/>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182880" tIns="182880">
            <a:noAutofit/>
          </a:bodyPr>
          <a:lstStyle>
            <a:lvl1pPr marL="342900" indent="-342900">
              <a:buFont typeface="Arial" panose="020B0604020202020204" pitchFamily="34" charset="0"/>
              <a:buChar char="•"/>
              <a:defRPr lang="fr-FR" sz="1100">
                <a:cs typeface="Arial" pitchFamily="34" charset="0"/>
              </a:defRPr>
            </a:lvl1pPr>
          </a:lstStyle>
          <a:p>
            <a:pPr marL="0" lvl="0" indent="0">
              <a:buNone/>
            </a:pPr>
            <a:r>
              <a:rPr lang="en-US" sz="1200" noProof="0">
                <a:cs typeface="Arial" pitchFamily="34" charset="0"/>
              </a:rPr>
              <a:t>Click icon to add photo</a:t>
            </a:r>
          </a:p>
        </p:txBody>
      </p:sp>
      <p:sp>
        <p:nvSpPr>
          <p:cNvPr id="81" name="Text placeholder 5">
            <a:extLst>
              <a:ext uri="{FF2B5EF4-FFF2-40B4-BE49-F238E27FC236}">
                <a16:creationId xmlns:a16="http://schemas.microsoft.com/office/drawing/2014/main" id="{D813AAFA-8DF6-DA12-A665-D2D4727E1AA9}"/>
              </a:ext>
            </a:extLst>
          </p:cNvPr>
          <p:cNvSpPr>
            <a:spLocks noGrp="1"/>
          </p:cNvSpPr>
          <p:nvPr>
            <p:ph type="body" sz="quarter" idx="92" hasCustomPrompt="1"/>
          </p:nvPr>
        </p:nvSpPr>
        <p:spPr>
          <a:xfrm>
            <a:off x="5431389" y="5367239"/>
            <a:ext cx="1332000" cy="282839"/>
          </a:xfrm>
          <a:prstGeom prst="rect">
            <a:avLst/>
          </a:prstGeom>
        </p:spPr>
        <p:txBody>
          <a:bodyPr lIns="0" tIns="0" rIns="0" bIns="0" anchor="b">
            <a:noAutofit/>
          </a:bodyPr>
          <a:lstStyle>
            <a:lvl1pPr marL="0" marR="0" indent="-171450" algn="ctr" defTabSz="914400" rtl="0" eaLnBrk="1" fontAlgn="auto" latinLnBrk="0" hangingPunct="1">
              <a:lnSpc>
                <a:spcPct val="90000"/>
              </a:lnSpc>
              <a:spcBef>
                <a:spcPts val="0"/>
              </a:spcBef>
              <a:spcAft>
                <a:spcPts val="0"/>
              </a:spcAft>
              <a:buClrTx/>
              <a:buSzTx/>
              <a:buFont typeface="Arial" pitchFamily="34" charset="0"/>
              <a:buNone/>
              <a:tabLst/>
              <a:defRPr sz="1000" b="1">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First and Last name</a:t>
            </a:r>
          </a:p>
        </p:txBody>
      </p:sp>
      <p:sp>
        <p:nvSpPr>
          <p:cNvPr id="82" name="Text placeholder 5">
            <a:extLst>
              <a:ext uri="{FF2B5EF4-FFF2-40B4-BE49-F238E27FC236}">
                <a16:creationId xmlns:a16="http://schemas.microsoft.com/office/drawing/2014/main" id="{A7DEF59E-319D-9591-63E8-1B800A80D31C}"/>
              </a:ext>
            </a:extLst>
          </p:cNvPr>
          <p:cNvSpPr>
            <a:spLocks noGrp="1"/>
          </p:cNvSpPr>
          <p:nvPr>
            <p:ph type="body" sz="quarter" idx="91" hasCustomPrompt="1"/>
          </p:nvPr>
        </p:nvSpPr>
        <p:spPr>
          <a:xfrm>
            <a:off x="5431389" y="5724901"/>
            <a:ext cx="1332000" cy="356677"/>
          </a:xfrm>
          <a:prstGeom prst="rect">
            <a:avLst/>
          </a:prstGeom>
        </p:spPr>
        <p:txBody>
          <a:bodyPr lIns="0" tIns="0" rIns="0" bIns="0">
            <a:noAutofit/>
          </a:bodyPr>
          <a:lstStyle>
            <a:lvl1pPr marL="0" marR="0" indent="-171450" algn="ctr" defTabSz="914400" rtl="0" eaLnBrk="1" fontAlgn="auto" latinLnBrk="0" hangingPunct="1">
              <a:lnSpc>
                <a:spcPct val="100000"/>
              </a:lnSpc>
              <a:spcBef>
                <a:spcPts val="0"/>
              </a:spcBef>
              <a:spcAft>
                <a:spcPts val="0"/>
              </a:spcAft>
              <a:buClrTx/>
              <a:buSzTx/>
              <a:buFont typeface="Arial" pitchFamily="34" charset="0"/>
              <a:buNone/>
              <a:tabLst/>
              <a:defRPr sz="1000" b="0">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Job title or role</a:t>
            </a:r>
          </a:p>
        </p:txBody>
      </p:sp>
      <p:sp>
        <p:nvSpPr>
          <p:cNvPr id="83" name="Picture placeholder 5" descr="Photograph of First and Last name &#10;(person the slide is referencing)">
            <a:extLst>
              <a:ext uri="{FF2B5EF4-FFF2-40B4-BE49-F238E27FC236}">
                <a16:creationId xmlns:a16="http://schemas.microsoft.com/office/drawing/2014/main" id="{CA89A590-686C-BEB3-E272-C48BF67718E7}"/>
              </a:ext>
            </a:extLst>
          </p:cNvPr>
          <p:cNvSpPr>
            <a:spLocks noGrp="1"/>
          </p:cNvSpPr>
          <p:nvPr>
            <p:ph type="pic" sz="quarter" idx="107" hasCustomPrompt="1"/>
          </p:nvPr>
        </p:nvSpPr>
        <p:spPr>
          <a:xfrm>
            <a:off x="7854696" y="4041648"/>
            <a:ext cx="1152144" cy="1152144"/>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182880" tIns="182880">
            <a:noAutofit/>
          </a:bodyPr>
          <a:lstStyle>
            <a:lvl1pPr marL="342900" indent="-342900">
              <a:buFont typeface="Arial" panose="020B0604020202020204" pitchFamily="34" charset="0"/>
              <a:buChar char="•"/>
              <a:defRPr lang="fr-FR" sz="1100">
                <a:cs typeface="Arial" pitchFamily="34" charset="0"/>
              </a:defRPr>
            </a:lvl1pPr>
          </a:lstStyle>
          <a:p>
            <a:pPr marL="0" lvl="0" indent="0">
              <a:buNone/>
            </a:pPr>
            <a:r>
              <a:rPr lang="en-US" sz="1200" noProof="0">
                <a:cs typeface="Arial" pitchFamily="34" charset="0"/>
              </a:rPr>
              <a:t>Click icon to add photo</a:t>
            </a:r>
          </a:p>
        </p:txBody>
      </p:sp>
      <p:sp>
        <p:nvSpPr>
          <p:cNvPr id="84" name="Text placeholder 5">
            <a:extLst>
              <a:ext uri="{FF2B5EF4-FFF2-40B4-BE49-F238E27FC236}">
                <a16:creationId xmlns:a16="http://schemas.microsoft.com/office/drawing/2014/main" id="{62E75F92-DCE3-7CAC-54D5-E223958851CE}"/>
              </a:ext>
            </a:extLst>
          </p:cNvPr>
          <p:cNvSpPr>
            <a:spLocks noGrp="1"/>
          </p:cNvSpPr>
          <p:nvPr>
            <p:ph type="body" sz="quarter" idx="95" hasCustomPrompt="1"/>
          </p:nvPr>
        </p:nvSpPr>
        <p:spPr>
          <a:xfrm>
            <a:off x="7765801" y="5367239"/>
            <a:ext cx="1332000" cy="282839"/>
          </a:xfrm>
          <a:prstGeom prst="rect">
            <a:avLst/>
          </a:prstGeom>
        </p:spPr>
        <p:txBody>
          <a:bodyPr lIns="0" tIns="0" rIns="0" bIns="0" anchor="b">
            <a:noAutofit/>
          </a:bodyPr>
          <a:lstStyle>
            <a:lvl1pPr marL="0" marR="0" indent="-171450" algn="ctr" defTabSz="914400" rtl="0" eaLnBrk="1" fontAlgn="auto" latinLnBrk="0" hangingPunct="1">
              <a:lnSpc>
                <a:spcPct val="90000"/>
              </a:lnSpc>
              <a:spcBef>
                <a:spcPts val="0"/>
              </a:spcBef>
              <a:spcAft>
                <a:spcPts val="0"/>
              </a:spcAft>
              <a:buClrTx/>
              <a:buSzTx/>
              <a:buFont typeface="Arial" pitchFamily="34" charset="0"/>
              <a:buNone/>
              <a:tabLst/>
              <a:defRPr sz="1000" b="1">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First and Last name</a:t>
            </a:r>
          </a:p>
        </p:txBody>
      </p:sp>
      <p:sp>
        <p:nvSpPr>
          <p:cNvPr id="85" name="Text placeholder 5">
            <a:extLst>
              <a:ext uri="{FF2B5EF4-FFF2-40B4-BE49-F238E27FC236}">
                <a16:creationId xmlns:a16="http://schemas.microsoft.com/office/drawing/2014/main" id="{80CDE410-C3B4-49CF-020A-7A4BF252ECD7}"/>
              </a:ext>
            </a:extLst>
          </p:cNvPr>
          <p:cNvSpPr>
            <a:spLocks noGrp="1"/>
          </p:cNvSpPr>
          <p:nvPr>
            <p:ph type="body" sz="quarter" idx="94" hasCustomPrompt="1"/>
          </p:nvPr>
        </p:nvSpPr>
        <p:spPr>
          <a:xfrm>
            <a:off x="7765801" y="5724901"/>
            <a:ext cx="1332000" cy="356677"/>
          </a:xfrm>
          <a:prstGeom prst="rect">
            <a:avLst/>
          </a:prstGeom>
        </p:spPr>
        <p:txBody>
          <a:bodyPr lIns="0" tIns="0" rIns="0" bIns="0">
            <a:noAutofit/>
          </a:bodyPr>
          <a:lstStyle>
            <a:lvl1pPr marL="0" marR="0" indent="-171450" algn="ctr" defTabSz="914400" rtl="0" eaLnBrk="1" fontAlgn="auto" latinLnBrk="0" hangingPunct="1">
              <a:lnSpc>
                <a:spcPct val="100000"/>
              </a:lnSpc>
              <a:spcBef>
                <a:spcPts val="0"/>
              </a:spcBef>
              <a:spcAft>
                <a:spcPts val="0"/>
              </a:spcAft>
              <a:buClrTx/>
              <a:buSzTx/>
              <a:buFont typeface="Arial" pitchFamily="34" charset="0"/>
              <a:buNone/>
              <a:tabLst/>
              <a:defRPr sz="1000" b="0">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Job title or role</a:t>
            </a:r>
          </a:p>
        </p:txBody>
      </p:sp>
      <p:sp>
        <p:nvSpPr>
          <p:cNvPr id="86" name="Picture placeholder 5" descr="Photograph of First and Last name &#10;(person the slide is referencing)">
            <a:extLst>
              <a:ext uri="{FF2B5EF4-FFF2-40B4-BE49-F238E27FC236}">
                <a16:creationId xmlns:a16="http://schemas.microsoft.com/office/drawing/2014/main" id="{4D5B701E-CF83-43D3-53AE-489AE08B2FFA}"/>
              </a:ext>
            </a:extLst>
          </p:cNvPr>
          <p:cNvSpPr>
            <a:spLocks noGrp="1"/>
          </p:cNvSpPr>
          <p:nvPr>
            <p:ph type="pic" sz="quarter" idx="108" hasCustomPrompt="1"/>
          </p:nvPr>
        </p:nvSpPr>
        <p:spPr>
          <a:xfrm>
            <a:off x="10186416" y="4041648"/>
            <a:ext cx="1152144" cy="1152144"/>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182880" tIns="182880">
            <a:noAutofit/>
          </a:bodyPr>
          <a:lstStyle>
            <a:lvl1pPr marL="342900" indent="-342900">
              <a:buFont typeface="Arial" panose="020B0604020202020204" pitchFamily="34" charset="0"/>
              <a:buChar char="•"/>
              <a:defRPr lang="fr-FR" sz="1100">
                <a:cs typeface="Arial" pitchFamily="34" charset="0"/>
              </a:defRPr>
            </a:lvl1pPr>
          </a:lstStyle>
          <a:p>
            <a:pPr marL="0" lvl="0" indent="0">
              <a:buNone/>
            </a:pPr>
            <a:r>
              <a:rPr lang="en-US" sz="1200" noProof="0">
                <a:cs typeface="Arial" pitchFamily="34" charset="0"/>
              </a:rPr>
              <a:t>Click icon to add photo</a:t>
            </a:r>
          </a:p>
        </p:txBody>
      </p:sp>
      <p:sp>
        <p:nvSpPr>
          <p:cNvPr id="87" name="Text placeholder 5">
            <a:extLst>
              <a:ext uri="{FF2B5EF4-FFF2-40B4-BE49-F238E27FC236}">
                <a16:creationId xmlns:a16="http://schemas.microsoft.com/office/drawing/2014/main" id="{0A08428B-F243-D913-409A-B863F30EBD28}"/>
              </a:ext>
            </a:extLst>
          </p:cNvPr>
          <p:cNvSpPr>
            <a:spLocks noGrp="1"/>
          </p:cNvSpPr>
          <p:nvPr>
            <p:ph type="body" sz="quarter" idx="98" hasCustomPrompt="1"/>
          </p:nvPr>
        </p:nvSpPr>
        <p:spPr>
          <a:xfrm>
            <a:off x="10093238" y="5367239"/>
            <a:ext cx="1332000" cy="282839"/>
          </a:xfrm>
          <a:prstGeom prst="rect">
            <a:avLst/>
          </a:prstGeom>
        </p:spPr>
        <p:txBody>
          <a:bodyPr lIns="0" tIns="0" rIns="0" bIns="0" anchor="b">
            <a:noAutofit/>
          </a:bodyPr>
          <a:lstStyle>
            <a:lvl1pPr marL="0" marR="0" indent="-171450" algn="ctr" defTabSz="914400" rtl="0" eaLnBrk="1" fontAlgn="auto" latinLnBrk="0" hangingPunct="1">
              <a:lnSpc>
                <a:spcPct val="90000"/>
              </a:lnSpc>
              <a:spcBef>
                <a:spcPts val="0"/>
              </a:spcBef>
              <a:spcAft>
                <a:spcPts val="0"/>
              </a:spcAft>
              <a:buClrTx/>
              <a:buSzTx/>
              <a:buFont typeface="Arial" pitchFamily="34" charset="0"/>
              <a:buNone/>
              <a:tabLst/>
              <a:defRPr sz="1000" b="1">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First and Last name</a:t>
            </a:r>
          </a:p>
        </p:txBody>
      </p:sp>
      <p:sp>
        <p:nvSpPr>
          <p:cNvPr id="88" name="Text placeholder 5">
            <a:extLst>
              <a:ext uri="{FF2B5EF4-FFF2-40B4-BE49-F238E27FC236}">
                <a16:creationId xmlns:a16="http://schemas.microsoft.com/office/drawing/2014/main" id="{BE699E39-5A18-3E54-C0F2-67BEB0C064EA}"/>
              </a:ext>
            </a:extLst>
          </p:cNvPr>
          <p:cNvSpPr>
            <a:spLocks noGrp="1"/>
          </p:cNvSpPr>
          <p:nvPr>
            <p:ph type="body" sz="quarter" idx="97" hasCustomPrompt="1"/>
          </p:nvPr>
        </p:nvSpPr>
        <p:spPr>
          <a:xfrm>
            <a:off x="10093238" y="5724901"/>
            <a:ext cx="1332000" cy="356677"/>
          </a:xfrm>
          <a:prstGeom prst="rect">
            <a:avLst/>
          </a:prstGeom>
        </p:spPr>
        <p:txBody>
          <a:bodyPr lIns="0" tIns="0" rIns="0" bIns="0">
            <a:noAutofit/>
          </a:bodyPr>
          <a:lstStyle>
            <a:lvl1pPr marL="0" marR="0" indent="-171450" algn="ctr" defTabSz="914400" rtl="0" eaLnBrk="1" fontAlgn="auto" latinLnBrk="0" hangingPunct="1">
              <a:lnSpc>
                <a:spcPct val="100000"/>
              </a:lnSpc>
              <a:spcBef>
                <a:spcPts val="0"/>
              </a:spcBef>
              <a:spcAft>
                <a:spcPts val="0"/>
              </a:spcAft>
              <a:buClrTx/>
              <a:buSzTx/>
              <a:buFont typeface="Arial" pitchFamily="34" charset="0"/>
              <a:buNone/>
              <a:tabLst/>
              <a:defRPr sz="1000" b="0">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Job title or role</a:t>
            </a:r>
          </a:p>
        </p:txBody>
      </p:sp>
      <p:sp>
        <p:nvSpPr>
          <p:cNvPr id="3" name="Footer Placeholder 2">
            <a:extLst>
              <a:ext uri="{FF2B5EF4-FFF2-40B4-BE49-F238E27FC236}">
                <a16:creationId xmlns:a16="http://schemas.microsoft.com/office/drawing/2014/main" id="{DAAF0419-6770-892C-3061-9D79FF673D37}"/>
              </a:ext>
              <a:ext uri="{C183D7F6-B498-43B3-948B-1728B52AA6E4}">
                <adec:decorative xmlns:adec="http://schemas.microsoft.com/office/drawing/2017/decorative" val="1"/>
              </a:ext>
            </a:extLst>
          </p:cNvPr>
          <p:cNvSpPr>
            <a:spLocks noGrp="1"/>
          </p:cNvSpPr>
          <p:nvPr userDrawn="1">
            <p:ph type="ftr" sz="quarter" idx="112"/>
          </p:nvPr>
        </p:nvSpPr>
        <p:spPr>
          <a:xfrm>
            <a:off x="4038600" y="7052789"/>
            <a:ext cx="4114800" cy="137160"/>
          </a:xfrm>
        </p:spPr>
        <p:txBody>
          <a:bodyPr/>
          <a:lstStyle/>
          <a:p>
            <a:endParaRPr lang="en-US" noProof="0"/>
          </a:p>
        </p:txBody>
      </p:sp>
      <p:sp>
        <p:nvSpPr>
          <p:cNvPr id="13" name="Slide Number Placeholder 12">
            <a:extLst>
              <a:ext uri="{FF2B5EF4-FFF2-40B4-BE49-F238E27FC236}">
                <a16:creationId xmlns:a16="http://schemas.microsoft.com/office/drawing/2014/main" id="{CFC32E26-E2EE-BEA4-9A03-54981F58FE77}"/>
              </a:ext>
              <a:ext uri="{C183D7F6-B498-43B3-948B-1728B52AA6E4}">
                <adec:decorative xmlns:adec="http://schemas.microsoft.com/office/drawing/2017/decorative" val="1"/>
              </a:ext>
            </a:extLst>
          </p:cNvPr>
          <p:cNvSpPr>
            <a:spLocks noGrp="1"/>
          </p:cNvSpPr>
          <p:nvPr userDrawn="1">
            <p:ph type="sldNum" sz="quarter" idx="111"/>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2531489866"/>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eam - 10B">
    <p:spTree>
      <p:nvGrpSpPr>
        <p:cNvPr id="1" name=""/>
        <p:cNvGrpSpPr/>
        <p:nvPr/>
      </p:nvGrpSpPr>
      <p:grpSpPr>
        <a:xfrm>
          <a:off x="0" y="0"/>
          <a:ext cx="0" cy="0"/>
          <a:chOff x="0" y="0"/>
          <a:chExt cx="0" cy="0"/>
        </a:xfrm>
      </p:grpSpPr>
      <p:sp>
        <p:nvSpPr>
          <p:cNvPr id="34" name="Title 1">
            <a:extLst>
              <a:ext uri="{FF2B5EF4-FFF2-40B4-BE49-F238E27FC236}">
                <a16:creationId xmlns:a16="http://schemas.microsoft.com/office/drawing/2014/main" id="{13DF76B2-8FA9-D54D-9F04-3EBFADE2D42F}"/>
              </a:ext>
            </a:extLst>
          </p:cNvPr>
          <p:cNvSpPr>
            <a:spLocks noGrp="1"/>
          </p:cNvSpPr>
          <p:nvPr>
            <p:ph type="title" hasCustomPrompt="1"/>
          </p:nvPr>
        </p:nvSpPr>
        <p:spPr>
          <a:xfrm>
            <a:off x="765737" y="683246"/>
            <a:ext cx="10676438" cy="531097"/>
          </a:xfrm>
          <a:noFill/>
        </p:spPr>
        <p:txBody>
          <a:bodyPr>
            <a:noAutofit/>
          </a:bodyPr>
          <a:lstStyle>
            <a:lvl1pPr>
              <a:defRPr sz="2800">
                <a:solidFill>
                  <a:schemeClr val="tx1"/>
                </a:solidFill>
              </a:defRPr>
            </a:lvl1pPr>
          </a:lstStyle>
          <a:p>
            <a:r>
              <a:rPr lang="en-US" noProof="0"/>
              <a:t>Team slide with 10 individuals (layout B) – click to add title</a:t>
            </a:r>
          </a:p>
        </p:txBody>
      </p:sp>
      <p:grpSp>
        <p:nvGrpSpPr>
          <p:cNvPr id="4" name="Group 3">
            <a:extLst>
              <a:ext uri="{FF2B5EF4-FFF2-40B4-BE49-F238E27FC236}">
                <a16:creationId xmlns:a16="http://schemas.microsoft.com/office/drawing/2014/main" id="{34E87E92-08FD-A2A7-FE01-239749BBB24B}"/>
              </a:ext>
              <a:ext uri="{C183D7F6-B498-43B3-948B-1728B52AA6E4}">
                <adec:decorative xmlns:adec="http://schemas.microsoft.com/office/drawing/2017/decorative" val="1"/>
              </a:ext>
            </a:extLst>
          </p:cNvPr>
          <p:cNvGrpSpPr/>
          <p:nvPr userDrawn="1"/>
        </p:nvGrpSpPr>
        <p:grpSpPr>
          <a:xfrm>
            <a:off x="0" y="1417320"/>
            <a:ext cx="12193200" cy="4686324"/>
            <a:chOff x="0" y="1417320"/>
            <a:chExt cx="12193200" cy="4686324"/>
          </a:xfrm>
        </p:grpSpPr>
        <p:sp>
          <p:nvSpPr>
            <p:cNvPr id="5" name="TextBox 4">
              <a:extLst>
                <a:ext uri="{FF2B5EF4-FFF2-40B4-BE49-F238E27FC236}">
                  <a16:creationId xmlns:a16="http://schemas.microsoft.com/office/drawing/2014/main" id="{A7FF2CC3-FE6C-26AE-3D44-9D64095C5886}"/>
                </a:ext>
                <a:ext uri="{C183D7F6-B498-43B3-948B-1728B52AA6E4}">
                  <adec:decorative xmlns:adec="http://schemas.microsoft.com/office/drawing/2017/decorative" val="1"/>
                </a:ext>
              </a:extLst>
            </p:cNvPr>
            <p:cNvSpPr txBox="1"/>
            <p:nvPr userDrawn="1"/>
          </p:nvSpPr>
          <p:spPr>
            <a:xfrm>
              <a:off x="0" y="1525320"/>
              <a:ext cx="12192000" cy="4578324"/>
            </a:xfrm>
            <a:prstGeom prst="rect">
              <a:avLst/>
            </a:prstGeom>
            <a:solidFill>
              <a:srgbClr val="F8F8F8"/>
            </a:solidFill>
          </p:spPr>
          <p:txBody>
            <a:bodyPr vert="horz" wrap="square" lIns="0" tIns="0" rIns="0" bIns="0" rtlCol="0" anchor="t" anchorCtr="0">
              <a:normAutofit/>
            </a:bodyPr>
            <a:lstStyle/>
            <a:p>
              <a:pPr algn="l"/>
              <a:endParaRPr lang="en-US" noProof="0"/>
            </a:p>
          </p:txBody>
        </p:sp>
        <p:sp>
          <p:nvSpPr>
            <p:cNvPr id="6" name="TextBox 5">
              <a:extLst>
                <a:ext uri="{FF2B5EF4-FFF2-40B4-BE49-F238E27FC236}">
                  <a16:creationId xmlns:a16="http://schemas.microsoft.com/office/drawing/2014/main" id="{1747A736-F0E2-6BFE-838D-1A61CFF423F1}"/>
                </a:ext>
                <a:ext uri="{C183D7F6-B498-43B3-948B-1728B52AA6E4}">
                  <adec:decorative xmlns:adec="http://schemas.microsoft.com/office/drawing/2017/decorative" val="1"/>
                </a:ext>
              </a:extLst>
            </p:cNvPr>
            <p:cNvSpPr txBox="1"/>
            <p:nvPr userDrawn="1"/>
          </p:nvSpPr>
          <p:spPr>
            <a:xfrm>
              <a:off x="0" y="1417320"/>
              <a:ext cx="12193200" cy="108000"/>
            </a:xfrm>
            <a:prstGeom prst="rect">
              <a:avLst/>
            </a:prstGeom>
            <a:gradFill>
              <a:gsLst>
                <a:gs pos="0">
                  <a:srgbClr val="FFCDD2"/>
                </a:gs>
                <a:gs pos="33000">
                  <a:srgbClr val="FF6A00"/>
                </a:gs>
                <a:gs pos="66000">
                  <a:srgbClr val="E31937"/>
                </a:gs>
                <a:gs pos="100000">
                  <a:srgbClr val="991F3D"/>
                </a:gs>
              </a:gsLst>
              <a:lin ang="10800000" scaled="0"/>
            </a:gradFill>
          </p:spPr>
          <p:txBody>
            <a:bodyPr vert="horz" wrap="square" lIns="0" tIns="0" rIns="0" bIns="0" rtlCol="0" anchor="t" anchorCtr="0">
              <a:normAutofit fontScale="40000" lnSpcReduction="20000"/>
            </a:bodyPr>
            <a:lstStyle/>
            <a:p>
              <a:pPr algn="l"/>
              <a:endParaRPr lang="en-US" noProof="0"/>
            </a:p>
          </p:txBody>
        </p:sp>
      </p:grpSp>
      <p:sp>
        <p:nvSpPr>
          <p:cNvPr id="56" name="Picture placeholder 5" descr="Photograph of First and Last name &#10;(person the slide is referencing)">
            <a:extLst>
              <a:ext uri="{FF2B5EF4-FFF2-40B4-BE49-F238E27FC236}">
                <a16:creationId xmlns:a16="http://schemas.microsoft.com/office/drawing/2014/main" id="{83BC0750-8119-F69A-32AD-9EE149AA78EE}"/>
              </a:ext>
            </a:extLst>
          </p:cNvPr>
          <p:cNvSpPr>
            <a:spLocks noGrp="1" noChangeAspect="1"/>
          </p:cNvSpPr>
          <p:nvPr>
            <p:ph type="pic" sz="quarter" idx="26" hasCustomPrompt="1"/>
          </p:nvPr>
        </p:nvSpPr>
        <p:spPr>
          <a:xfrm>
            <a:off x="859536" y="1746504"/>
            <a:ext cx="1152144" cy="1152144"/>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342900" indent="-342900">
              <a:buFont typeface="Arial" panose="020B0604020202020204" pitchFamily="34" charset="0"/>
              <a:buChar char="•"/>
              <a:defRPr lang="fr-FR" sz="1100">
                <a:cs typeface="Arial" pitchFamily="34" charset="0"/>
              </a:defRPr>
            </a:lvl1pPr>
          </a:lstStyle>
          <a:p>
            <a:pPr marL="0" lvl="0" indent="0">
              <a:buNone/>
            </a:pPr>
            <a:r>
              <a:rPr lang="en-US" sz="1200" noProof="0">
                <a:cs typeface="Arial" pitchFamily="34" charset="0"/>
              </a:rPr>
              <a:t>Click icon to add photo</a:t>
            </a:r>
          </a:p>
        </p:txBody>
      </p:sp>
      <p:sp>
        <p:nvSpPr>
          <p:cNvPr id="57" name="Text placeholder 5">
            <a:extLst>
              <a:ext uri="{FF2B5EF4-FFF2-40B4-BE49-F238E27FC236}">
                <a16:creationId xmlns:a16="http://schemas.microsoft.com/office/drawing/2014/main" id="{7D64D81B-2716-CA70-422F-884E93A2D6F0}"/>
              </a:ext>
            </a:extLst>
          </p:cNvPr>
          <p:cNvSpPr>
            <a:spLocks noGrp="1"/>
          </p:cNvSpPr>
          <p:nvPr>
            <p:ph type="body" sz="quarter" idx="59" hasCustomPrompt="1"/>
          </p:nvPr>
        </p:nvSpPr>
        <p:spPr>
          <a:xfrm>
            <a:off x="772630" y="3073237"/>
            <a:ext cx="1332000" cy="282839"/>
          </a:xfrm>
          <a:prstGeom prst="rect">
            <a:avLst/>
          </a:prstGeom>
        </p:spPr>
        <p:txBody>
          <a:bodyPr lIns="0" tIns="0" rIns="0" bIns="0" anchor="b">
            <a:noAutofit/>
          </a:bodyPr>
          <a:lstStyle>
            <a:lvl1pPr marL="0" marR="0" indent="-171450" algn="ctr" defTabSz="914400" rtl="0" eaLnBrk="1" fontAlgn="auto" latinLnBrk="0" hangingPunct="1">
              <a:lnSpc>
                <a:spcPct val="90000"/>
              </a:lnSpc>
              <a:spcBef>
                <a:spcPts val="0"/>
              </a:spcBef>
              <a:spcAft>
                <a:spcPts val="0"/>
              </a:spcAft>
              <a:buClrTx/>
              <a:buSzTx/>
              <a:buFont typeface="Arial" pitchFamily="34" charset="0"/>
              <a:buNone/>
              <a:tabLst/>
              <a:defRPr sz="1000" b="1">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First and Last name</a:t>
            </a:r>
          </a:p>
        </p:txBody>
      </p:sp>
      <p:sp>
        <p:nvSpPr>
          <p:cNvPr id="58" name="Text placeholder 5">
            <a:extLst>
              <a:ext uri="{FF2B5EF4-FFF2-40B4-BE49-F238E27FC236}">
                <a16:creationId xmlns:a16="http://schemas.microsoft.com/office/drawing/2014/main" id="{83316E65-6F11-E343-8A89-39DF0398A691}"/>
              </a:ext>
            </a:extLst>
          </p:cNvPr>
          <p:cNvSpPr>
            <a:spLocks noGrp="1"/>
          </p:cNvSpPr>
          <p:nvPr>
            <p:ph type="body" sz="quarter" idx="58" hasCustomPrompt="1"/>
          </p:nvPr>
        </p:nvSpPr>
        <p:spPr>
          <a:xfrm>
            <a:off x="772630" y="3430899"/>
            <a:ext cx="1332000" cy="356677"/>
          </a:xfrm>
          <a:prstGeom prst="rect">
            <a:avLst/>
          </a:prstGeom>
        </p:spPr>
        <p:txBody>
          <a:bodyPr lIns="0" tIns="0" rIns="0" bIns="0">
            <a:noAutofit/>
          </a:bodyPr>
          <a:lstStyle>
            <a:lvl1pPr marL="0" marR="0" indent="-171450" algn="ctr" defTabSz="914400" rtl="0" eaLnBrk="1" fontAlgn="auto" latinLnBrk="0" hangingPunct="1">
              <a:lnSpc>
                <a:spcPct val="100000"/>
              </a:lnSpc>
              <a:spcBef>
                <a:spcPts val="0"/>
              </a:spcBef>
              <a:spcAft>
                <a:spcPts val="0"/>
              </a:spcAft>
              <a:buClrTx/>
              <a:buSzTx/>
              <a:buFont typeface="Arial" pitchFamily="34" charset="0"/>
              <a:buNone/>
              <a:tabLst/>
              <a:defRPr sz="1000" b="0">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buFont typeface="Arial" pitchFamily="34" charset="0"/>
              <a:buNone/>
              <a:tabLst/>
              <a:defRPr/>
            </a:pPr>
            <a:r>
              <a:rPr lang="en-US" noProof="0"/>
              <a:t>Job title or role</a:t>
            </a:r>
          </a:p>
        </p:txBody>
      </p:sp>
      <p:sp>
        <p:nvSpPr>
          <p:cNvPr id="59" name="Picture placeholder 5" descr="Photograph of First and Last name &#10;(person the slide is referencing)">
            <a:extLst>
              <a:ext uri="{FF2B5EF4-FFF2-40B4-BE49-F238E27FC236}">
                <a16:creationId xmlns:a16="http://schemas.microsoft.com/office/drawing/2014/main" id="{B6F6A509-787F-2E55-CE10-3244E9BE76B5}"/>
              </a:ext>
            </a:extLst>
          </p:cNvPr>
          <p:cNvSpPr>
            <a:spLocks noGrp="1" noChangeAspect="1"/>
          </p:cNvSpPr>
          <p:nvPr>
            <p:ph type="pic" sz="quarter" idx="100" hasCustomPrompt="1"/>
          </p:nvPr>
        </p:nvSpPr>
        <p:spPr>
          <a:xfrm>
            <a:off x="3191256" y="1746504"/>
            <a:ext cx="1152144" cy="1152144"/>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342900" indent="-342900">
              <a:buFont typeface="Arial" panose="020B0604020202020204" pitchFamily="34" charset="0"/>
              <a:buChar char="•"/>
              <a:defRPr lang="fr-FR" sz="1100">
                <a:cs typeface="Arial" pitchFamily="34" charset="0"/>
              </a:defRPr>
            </a:lvl1pPr>
          </a:lstStyle>
          <a:p>
            <a:pPr marL="0" lvl="0" indent="0">
              <a:buNone/>
            </a:pPr>
            <a:r>
              <a:rPr lang="en-US" sz="1200" noProof="0">
                <a:cs typeface="Arial" pitchFamily="34" charset="0"/>
              </a:rPr>
              <a:t>Click icon to add photo</a:t>
            </a:r>
          </a:p>
        </p:txBody>
      </p:sp>
      <p:sp>
        <p:nvSpPr>
          <p:cNvPr id="62" name="Text placeholder 5">
            <a:extLst>
              <a:ext uri="{FF2B5EF4-FFF2-40B4-BE49-F238E27FC236}">
                <a16:creationId xmlns:a16="http://schemas.microsoft.com/office/drawing/2014/main" id="{CDE753D4-C90A-4ECE-95F2-F8DCF776D741}"/>
              </a:ext>
            </a:extLst>
          </p:cNvPr>
          <p:cNvSpPr>
            <a:spLocks noGrp="1"/>
          </p:cNvSpPr>
          <p:nvPr>
            <p:ph type="body" sz="quarter" idx="65" hasCustomPrompt="1"/>
          </p:nvPr>
        </p:nvSpPr>
        <p:spPr>
          <a:xfrm>
            <a:off x="3096923" y="3073237"/>
            <a:ext cx="1332000" cy="282839"/>
          </a:xfrm>
          <a:prstGeom prst="rect">
            <a:avLst/>
          </a:prstGeom>
        </p:spPr>
        <p:txBody>
          <a:bodyPr lIns="0" tIns="0" rIns="0" bIns="0" anchor="b">
            <a:noAutofit/>
          </a:bodyPr>
          <a:lstStyle>
            <a:lvl1pPr marL="0" marR="0" indent="-171450" algn="ctr" defTabSz="914400" rtl="0" eaLnBrk="1" fontAlgn="auto" latinLnBrk="0" hangingPunct="1">
              <a:lnSpc>
                <a:spcPct val="90000"/>
              </a:lnSpc>
              <a:spcBef>
                <a:spcPts val="0"/>
              </a:spcBef>
              <a:spcAft>
                <a:spcPts val="0"/>
              </a:spcAft>
              <a:buClrTx/>
              <a:buSzTx/>
              <a:buFont typeface="Arial" pitchFamily="34" charset="0"/>
              <a:buNone/>
              <a:tabLst/>
              <a:defRPr sz="1000" b="1">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First and Last name</a:t>
            </a:r>
          </a:p>
        </p:txBody>
      </p:sp>
      <p:sp>
        <p:nvSpPr>
          <p:cNvPr id="63" name="Text placeholder 5">
            <a:extLst>
              <a:ext uri="{FF2B5EF4-FFF2-40B4-BE49-F238E27FC236}">
                <a16:creationId xmlns:a16="http://schemas.microsoft.com/office/drawing/2014/main" id="{309FF256-83EC-EBC2-6D73-9980D8317DBE}"/>
              </a:ext>
            </a:extLst>
          </p:cNvPr>
          <p:cNvSpPr>
            <a:spLocks noGrp="1"/>
          </p:cNvSpPr>
          <p:nvPr>
            <p:ph type="body" sz="quarter" idx="64" hasCustomPrompt="1"/>
          </p:nvPr>
        </p:nvSpPr>
        <p:spPr>
          <a:xfrm>
            <a:off x="3096923" y="3430899"/>
            <a:ext cx="1332000" cy="356677"/>
          </a:xfrm>
          <a:prstGeom prst="rect">
            <a:avLst/>
          </a:prstGeom>
        </p:spPr>
        <p:txBody>
          <a:bodyPr lIns="0" tIns="0" rIns="0" bIns="0">
            <a:noAutofit/>
          </a:bodyPr>
          <a:lstStyle>
            <a:lvl1pPr marL="0" marR="0" indent="-171450" algn="ctr" defTabSz="914400" rtl="0" eaLnBrk="1" fontAlgn="auto" latinLnBrk="0" hangingPunct="1">
              <a:lnSpc>
                <a:spcPct val="100000"/>
              </a:lnSpc>
              <a:spcBef>
                <a:spcPts val="0"/>
              </a:spcBef>
              <a:spcAft>
                <a:spcPts val="0"/>
              </a:spcAft>
              <a:buClrTx/>
              <a:buSzTx/>
              <a:buFont typeface="Arial" pitchFamily="34" charset="0"/>
              <a:buNone/>
              <a:tabLst/>
              <a:defRPr sz="1000" b="0">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Job title or role</a:t>
            </a:r>
          </a:p>
        </p:txBody>
      </p:sp>
      <p:sp>
        <p:nvSpPr>
          <p:cNvPr id="64" name="Picture placeholder 5" descr="Photograph of First and Last name &#10;(person the slide is referencing)">
            <a:extLst>
              <a:ext uri="{FF2B5EF4-FFF2-40B4-BE49-F238E27FC236}">
                <a16:creationId xmlns:a16="http://schemas.microsoft.com/office/drawing/2014/main" id="{E2C825AB-350F-ED85-9D83-FE82A247BDDA}"/>
              </a:ext>
            </a:extLst>
          </p:cNvPr>
          <p:cNvSpPr>
            <a:spLocks noGrp="1" noChangeAspect="1"/>
          </p:cNvSpPr>
          <p:nvPr>
            <p:ph type="pic" sz="quarter" idx="101" hasCustomPrompt="1"/>
          </p:nvPr>
        </p:nvSpPr>
        <p:spPr>
          <a:xfrm>
            <a:off x="5522976" y="1746504"/>
            <a:ext cx="1152144" cy="1152144"/>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342900" indent="-342900">
              <a:buFont typeface="Arial" panose="020B0604020202020204" pitchFamily="34" charset="0"/>
              <a:buChar char="•"/>
              <a:defRPr lang="fr-FR" sz="1100">
                <a:cs typeface="Arial" pitchFamily="34" charset="0"/>
              </a:defRPr>
            </a:lvl1pPr>
          </a:lstStyle>
          <a:p>
            <a:pPr marL="0" lvl="0" indent="0">
              <a:buNone/>
            </a:pPr>
            <a:r>
              <a:rPr lang="en-US" sz="1200" noProof="0">
                <a:cs typeface="Arial" pitchFamily="34" charset="0"/>
              </a:rPr>
              <a:t>Click icon to add photo</a:t>
            </a:r>
          </a:p>
        </p:txBody>
      </p:sp>
      <p:sp>
        <p:nvSpPr>
          <p:cNvPr id="65" name="Text placeholder 5">
            <a:extLst>
              <a:ext uri="{FF2B5EF4-FFF2-40B4-BE49-F238E27FC236}">
                <a16:creationId xmlns:a16="http://schemas.microsoft.com/office/drawing/2014/main" id="{799BDA78-7627-7B47-F094-FFA2AEAC66F9}"/>
              </a:ext>
            </a:extLst>
          </p:cNvPr>
          <p:cNvSpPr>
            <a:spLocks noGrp="1"/>
          </p:cNvSpPr>
          <p:nvPr>
            <p:ph type="body" sz="quarter" idx="71" hasCustomPrompt="1"/>
          </p:nvPr>
        </p:nvSpPr>
        <p:spPr>
          <a:xfrm>
            <a:off x="5431389" y="3073237"/>
            <a:ext cx="1332000" cy="282839"/>
          </a:xfrm>
          <a:prstGeom prst="rect">
            <a:avLst/>
          </a:prstGeom>
        </p:spPr>
        <p:txBody>
          <a:bodyPr lIns="0" tIns="0" rIns="0" bIns="0" anchor="b">
            <a:noAutofit/>
          </a:bodyPr>
          <a:lstStyle>
            <a:lvl1pPr marL="0" marR="0" indent="-171450" algn="ctr" defTabSz="914400" rtl="0" eaLnBrk="1" fontAlgn="auto" latinLnBrk="0" hangingPunct="1">
              <a:lnSpc>
                <a:spcPct val="90000"/>
              </a:lnSpc>
              <a:spcBef>
                <a:spcPts val="0"/>
              </a:spcBef>
              <a:spcAft>
                <a:spcPts val="0"/>
              </a:spcAft>
              <a:buClrTx/>
              <a:buSzTx/>
              <a:buFont typeface="Arial" pitchFamily="34" charset="0"/>
              <a:buNone/>
              <a:tabLst/>
              <a:defRPr sz="1000" b="1">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First and Last name</a:t>
            </a:r>
          </a:p>
        </p:txBody>
      </p:sp>
      <p:sp>
        <p:nvSpPr>
          <p:cNvPr id="66" name="Text placeholder 5">
            <a:extLst>
              <a:ext uri="{FF2B5EF4-FFF2-40B4-BE49-F238E27FC236}">
                <a16:creationId xmlns:a16="http://schemas.microsoft.com/office/drawing/2014/main" id="{3AA175F2-EF5E-657C-3C80-8F9327C8550E}"/>
              </a:ext>
            </a:extLst>
          </p:cNvPr>
          <p:cNvSpPr>
            <a:spLocks noGrp="1"/>
          </p:cNvSpPr>
          <p:nvPr>
            <p:ph type="body" sz="quarter" idx="70" hasCustomPrompt="1"/>
          </p:nvPr>
        </p:nvSpPr>
        <p:spPr>
          <a:xfrm>
            <a:off x="5431389" y="3430899"/>
            <a:ext cx="1332000" cy="356677"/>
          </a:xfrm>
          <a:prstGeom prst="rect">
            <a:avLst/>
          </a:prstGeom>
        </p:spPr>
        <p:txBody>
          <a:bodyPr lIns="0" tIns="0" rIns="0" bIns="0">
            <a:noAutofit/>
          </a:bodyPr>
          <a:lstStyle>
            <a:lvl1pPr marL="0" marR="0" indent="-171450" algn="ctr" defTabSz="914400" rtl="0" eaLnBrk="1" fontAlgn="auto" latinLnBrk="0" hangingPunct="1">
              <a:lnSpc>
                <a:spcPct val="100000"/>
              </a:lnSpc>
              <a:spcBef>
                <a:spcPts val="0"/>
              </a:spcBef>
              <a:spcAft>
                <a:spcPts val="0"/>
              </a:spcAft>
              <a:buClrTx/>
              <a:buSzTx/>
              <a:buFont typeface="Arial" pitchFamily="34" charset="0"/>
              <a:buNone/>
              <a:tabLst/>
              <a:defRPr sz="1000" b="0">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Job title or role</a:t>
            </a:r>
          </a:p>
        </p:txBody>
      </p:sp>
      <p:sp>
        <p:nvSpPr>
          <p:cNvPr id="69" name="Picture placeholder 5" descr="Photograph of First and Last name &#10;(person the slide is referencing)">
            <a:extLst>
              <a:ext uri="{FF2B5EF4-FFF2-40B4-BE49-F238E27FC236}">
                <a16:creationId xmlns:a16="http://schemas.microsoft.com/office/drawing/2014/main" id="{709A6B6C-6509-BBC9-3297-29CACF0BFE14}"/>
              </a:ext>
            </a:extLst>
          </p:cNvPr>
          <p:cNvSpPr>
            <a:spLocks noGrp="1" noChangeAspect="1"/>
          </p:cNvSpPr>
          <p:nvPr>
            <p:ph type="pic" sz="quarter" idx="102" hasCustomPrompt="1"/>
          </p:nvPr>
        </p:nvSpPr>
        <p:spPr>
          <a:xfrm>
            <a:off x="7854696" y="1746504"/>
            <a:ext cx="1152144" cy="1152144"/>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342900" indent="-342900">
              <a:buFont typeface="Arial" panose="020B0604020202020204" pitchFamily="34" charset="0"/>
              <a:buChar char="•"/>
              <a:defRPr lang="fr-FR" sz="1100">
                <a:cs typeface="Arial" pitchFamily="34" charset="0"/>
              </a:defRPr>
            </a:lvl1pPr>
          </a:lstStyle>
          <a:p>
            <a:pPr marL="0" lvl="0" indent="0">
              <a:buNone/>
            </a:pPr>
            <a:r>
              <a:rPr lang="en-US" sz="1200" noProof="0">
                <a:cs typeface="Arial" pitchFamily="34" charset="0"/>
              </a:rPr>
              <a:t>Click icon to add photo</a:t>
            </a:r>
          </a:p>
        </p:txBody>
      </p:sp>
      <p:sp>
        <p:nvSpPr>
          <p:cNvPr id="70" name="Text placeholder 5">
            <a:extLst>
              <a:ext uri="{FF2B5EF4-FFF2-40B4-BE49-F238E27FC236}">
                <a16:creationId xmlns:a16="http://schemas.microsoft.com/office/drawing/2014/main" id="{DDD0A537-BA60-B19E-F15B-90DFA13EC599}"/>
              </a:ext>
            </a:extLst>
          </p:cNvPr>
          <p:cNvSpPr>
            <a:spLocks noGrp="1"/>
          </p:cNvSpPr>
          <p:nvPr>
            <p:ph type="body" sz="quarter" idx="77" hasCustomPrompt="1"/>
          </p:nvPr>
        </p:nvSpPr>
        <p:spPr>
          <a:xfrm>
            <a:off x="7765801" y="3073237"/>
            <a:ext cx="1332000" cy="282839"/>
          </a:xfrm>
          <a:prstGeom prst="rect">
            <a:avLst/>
          </a:prstGeom>
        </p:spPr>
        <p:txBody>
          <a:bodyPr lIns="0" tIns="0" rIns="0" bIns="0" anchor="b">
            <a:noAutofit/>
          </a:bodyPr>
          <a:lstStyle>
            <a:lvl1pPr marL="0" marR="0" indent="-171450" algn="ctr" defTabSz="914400" rtl="0" eaLnBrk="1" fontAlgn="auto" latinLnBrk="0" hangingPunct="1">
              <a:lnSpc>
                <a:spcPct val="90000"/>
              </a:lnSpc>
              <a:spcBef>
                <a:spcPts val="0"/>
              </a:spcBef>
              <a:spcAft>
                <a:spcPts val="0"/>
              </a:spcAft>
              <a:buClrTx/>
              <a:buSzTx/>
              <a:buFont typeface="Arial" pitchFamily="34" charset="0"/>
              <a:buNone/>
              <a:tabLst/>
              <a:defRPr sz="1000" b="1">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First and Last name</a:t>
            </a:r>
          </a:p>
        </p:txBody>
      </p:sp>
      <p:sp>
        <p:nvSpPr>
          <p:cNvPr id="71" name="Text placeholder 5">
            <a:extLst>
              <a:ext uri="{FF2B5EF4-FFF2-40B4-BE49-F238E27FC236}">
                <a16:creationId xmlns:a16="http://schemas.microsoft.com/office/drawing/2014/main" id="{41A4BCD7-DE61-50D8-949D-1BF5C0A8B8B8}"/>
              </a:ext>
            </a:extLst>
          </p:cNvPr>
          <p:cNvSpPr>
            <a:spLocks noGrp="1"/>
          </p:cNvSpPr>
          <p:nvPr>
            <p:ph type="body" sz="quarter" idx="76" hasCustomPrompt="1"/>
          </p:nvPr>
        </p:nvSpPr>
        <p:spPr>
          <a:xfrm>
            <a:off x="7765801" y="3430899"/>
            <a:ext cx="1332000" cy="356677"/>
          </a:xfrm>
          <a:prstGeom prst="rect">
            <a:avLst/>
          </a:prstGeom>
        </p:spPr>
        <p:txBody>
          <a:bodyPr lIns="0" tIns="0" rIns="0" bIns="0">
            <a:noAutofit/>
          </a:bodyPr>
          <a:lstStyle>
            <a:lvl1pPr marL="0" marR="0" indent="-171450" algn="ctr" defTabSz="914400" rtl="0" eaLnBrk="1" fontAlgn="auto" latinLnBrk="0" hangingPunct="1">
              <a:lnSpc>
                <a:spcPct val="100000"/>
              </a:lnSpc>
              <a:spcBef>
                <a:spcPts val="0"/>
              </a:spcBef>
              <a:spcAft>
                <a:spcPts val="0"/>
              </a:spcAft>
              <a:buClrTx/>
              <a:buSzTx/>
              <a:buFont typeface="Arial" pitchFamily="34" charset="0"/>
              <a:buNone/>
              <a:tabLst/>
              <a:defRPr sz="1000" b="0">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Job title or role</a:t>
            </a:r>
          </a:p>
        </p:txBody>
      </p:sp>
      <p:sp>
        <p:nvSpPr>
          <p:cNvPr id="72" name="Picture placeholder 5" descr="Photograph of First and Last name &#10;(person the slide is referencing)">
            <a:extLst>
              <a:ext uri="{FF2B5EF4-FFF2-40B4-BE49-F238E27FC236}">
                <a16:creationId xmlns:a16="http://schemas.microsoft.com/office/drawing/2014/main" id="{C32EF674-C494-0ECD-E34F-5A97CB292BEC}"/>
              </a:ext>
            </a:extLst>
          </p:cNvPr>
          <p:cNvSpPr>
            <a:spLocks noGrp="1" noChangeAspect="1"/>
          </p:cNvSpPr>
          <p:nvPr>
            <p:ph type="pic" sz="quarter" idx="103" hasCustomPrompt="1"/>
          </p:nvPr>
        </p:nvSpPr>
        <p:spPr>
          <a:xfrm>
            <a:off x="10186416" y="1746504"/>
            <a:ext cx="1152144" cy="1152144"/>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342900" indent="-342900">
              <a:buFont typeface="Arial" panose="020B0604020202020204" pitchFamily="34" charset="0"/>
              <a:buChar char="•"/>
              <a:defRPr lang="fr-FR" sz="1100">
                <a:cs typeface="Arial" pitchFamily="34" charset="0"/>
              </a:defRPr>
            </a:lvl1pPr>
          </a:lstStyle>
          <a:p>
            <a:pPr marL="0" lvl="0" indent="0">
              <a:buNone/>
            </a:pPr>
            <a:r>
              <a:rPr lang="en-US" sz="1200" noProof="0">
                <a:cs typeface="Arial" pitchFamily="34" charset="0"/>
              </a:rPr>
              <a:t>Click icon to add photo</a:t>
            </a:r>
          </a:p>
        </p:txBody>
      </p:sp>
      <p:sp>
        <p:nvSpPr>
          <p:cNvPr id="73" name="Text placeholder 5">
            <a:extLst>
              <a:ext uri="{FF2B5EF4-FFF2-40B4-BE49-F238E27FC236}">
                <a16:creationId xmlns:a16="http://schemas.microsoft.com/office/drawing/2014/main" id="{8363BD52-39BE-1B60-541E-B66D7854DB9D}"/>
              </a:ext>
            </a:extLst>
          </p:cNvPr>
          <p:cNvSpPr>
            <a:spLocks noGrp="1"/>
          </p:cNvSpPr>
          <p:nvPr>
            <p:ph type="body" sz="quarter" idx="83" hasCustomPrompt="1"/>
          </p:nvPr>
        </p:nvSpPr>
        <p:spPr>
          <a:xfrm>
            <a:off x="10093238" y="3073237"/>
            <a:ext cx="1332000" cy="282839"/>
          </a:xfrm>
          <a:prstGeom prst="rect">
            <a:avLst/>
          </a:prstGeom>
        </p:spPr>
        <p:txBody>
          <a:bodyPr lIns="0" tIns="0" rIns="0" bIns="0" anchor="b">
            <a:noAutofit/>
          </a:bodyPr>
          <a:lstStyle>
            <a:lvl1pPr marL="0" marR="0" indent="-171450" algn="ctr" defTabSz="914400" rtl="0" eaLnBrk="1" fontAlgn="auto" latinLnBrk="0" hangingPunct="1">
              <a:lnSpc>
                <a:spcPct val="90000"/>
              </a:lnSpc>
              <a:spcBef>
                <a:spcPts val="0"/>
              </a:spcBef>
              <a:spcAft>
                <a:spcPts val="0"/>
              </a:spcAft>
              <a:buClrTx/>
              <a:buSzTx/>
              <a:buFont typeface="Arial" pitchFamily="34" charset="0"/>
              <a:buNone/>
              <a:tabLst/>
              <a:defRPr sz="1000" b="1">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First and Last name</a:t>
            </a:r>
          </a:p>
        </p:txBody>
      </p:sp>
      <p:sp>
        <p:nvSpPr>
          <p:cNvPr id="74" name="Text placeholder 5">
            <a:extLst>
              <a:ext uri="{FF2B5EF4-FFF2-40B4-BE49-F238E27FC236}">
                <a16:creationId xmlns:a16="http://schemas.microsoft.com/office/drawing/2014/main" id="{07F67F54-1EAE-B7BA-D267-361C9DC86D43}"/>
              </a:ext>
            </a:extLst>
          </p:cNvPr>
          <p:cNvSpPr>
            <a:spLocks noGrp="1"/>
          </p:cNvSpPr>
          <p:nvPr>
            <p:ph type="body" sz="quarter" idx="82" hasCustomPrompt="1"/>
          </p:nvPr>
        </p:nvSpPr>
        <p:spPr>
          <a:xfrm>
            <a:off x="10093238" y="3430899"/>
            <a:ext cx="1332000" cy="356677"/>
          </a:xfrm>
          <a:prstGeom prst="rect">
            <a:avLst/>
          </a:prstGeom>
        </p:spPr>
        <p:txBody>
          <a:bodyPr lIns="0" tIns="0" rIns="0" bIns="0">
            <a:noAutofit/>
          </a:bodyPr>
          <a:lstStyle>
            <a:lvl1pPr marL="0" marR="0" indent="-171450" algn="ctr" defTabSz="914400" rtl="0" eaLnBrk="1" fontAlgn="auto" latinLnBrk="0" hangingPunct="1">
              <a:lnSpc>
                <a:spcPct val="100000"/>
              </a:lnSpc>
              <a:spcBef>
                <a:spcPts val="0"/>
              </a:spcBef>
              <a:spcAft>
                <a:spcPts val="0"/>
              </a:spcAft>
              <a:buClrTx/>
              <a:buSzTx/>
              <a:buFont typeface="Arial" pitchFamily="34" charset="0"/>
              <a:buNone/>
              <a:tabLst/>
              <a:defRPr sz="1000" b="0">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Job title or role</a:t>
            </a:r>
          </a:p>
        </p:txBody>
      </p:sp>
      <p:sp>
        <p:nvSpPr>
          <p:cNvPr id="75" name="Picture placeholder 5" descr="Photograph of First and Last name &#10;(person the slide is referencing)">
            <a:extLst>
              <a:ext uri="{FF2B5EF4-FFF2-40B4-BE49-F238E27FC236}">
                <a16:creationId xmlns:a16="http://schemas.microsoft.com/office/drawing/2014/main" id="{FACCD386-9189-169C-A09C-D21E0F35E7B0}"/>
              </a:ext>
            </a:extLst>
          </p:cNvPr>
          <p:cNvSpPr>
            <a:spLocks noGrp="1" noChangeAspect="1"/>
          </p:cNvSpPr>
          <p:nvPr>
            <p:ph type="pic" sz="quarter" idx="104" hasCustomPrompt="1"/>
          </p:nvPr>
        </p:nvSpPr>
        <p:spPr>
          <a:xfrm>
            <a:off x="859536" y="4041648"/>
            <a:ext cx="1152144" cy="1152144"/>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342900" indent="-342900">
              <a:buFont typeface="Arial" panose="020B0604020202020204" pitchFamily="34" charset="0"/>
              <a:buChar char="•"/>
              <a:defRPr lang="fr-FR" sz="1100">
                <a:cs typeface="Arial" pitchFamily="34" charset="0"/>
              </a:defRPr>
            </a:lvl1pPr>
          </a:lstStyle>
          <a:p>
            <a:pPr marL="0" lvl="0" indent="0">
              <a:buNone/>
            </a:pPr>
            <a:r>
              <a:rPr lang="en-US" sz="1200" noProof="0">
                <a:cs typeface="Arial" pitchFamily="34" charset="0"/>
              </a:rPr>
              <a:t>Click icon to add photo</a:t>
            </a:r>
          </a:p>
        </p:txBody>
      </p:sp>
      <p:sp>
        <p:nvSpPr>
          <p:cNvPr id="76" name="Text placeholder 5">
            <a:extLst>
              <a:ext uri="{FF2B5EF4-FFF2-40B4-BE49-F238E27FC236}">
                <a16:creationId xmlns:a16="http://schemas.microsoft.com/office/drawing/2014/main" id="{80BF2158-1BF0-047B-6140-2448785BF857}"/>
              </a:ext>
            </a:extLst>
          </p:cNvPr>
          <p:cNvSpPr>
            <a:spLocks noGrp="1"/>
          </p:cNvSpPr>
          <p:nvPr>
            <p:ph type="body" sz="quarter" idx="86" hasCustomPrompt="1"/>
          </p:nvPr>
        </p:nvSpPr>
        <p:spPr>
          <a:xfrm>
            <a:off x="772630" y="5367239"/>
            <a:ext cx="1332000" cy="282839"/>
          </a:xfrm>
          <a:prstGeom prst="rect">
            <a:avLst/>
          </a:prstGeom>
        </p:spPr>
        <p:txBody>
          <a:bodyPr lIns="0" tIns="0" rIns="0" bIns="0" anchor="b">
            <a:noAutofit/>
          </a:bodyPr>
          <a:lstStyle>
            <a:lvl1pPr marL="0" marR="0" indent="-171450" algn="ctr" defTabSz="914400" rtl="0" eaLnBrk="1" fontAlgn="auto" latinLnBrk="0" hangingPunct="1">
              <a:lnSpc>
                <a:spcPct val="90000"/>
              </a:lnSpc>
              <a:spcBef>
                <a:spcPts val="0"/>
              </a:spcBef>
              <a:spcAft>
                <a:spcPts val="0"/>
              </a:spcAft>
              <a:buClrTx/>
              <a:buSzTx/>
              <a:buFont typeface="Arial" pitchFamily="34" charset="0"/>
              <a:buNone/>
              <a:tabLst/>
              <a:defRPr sz="1000" b="1">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First and Last name</a:t>
            </a:r>
          </a:p>
        </p:txBody>
      </p:sp>
      <p:sp>
        <p:nvSpPr>
          <p:cNvPr id="77" name="Text placeholder 5">
            <a:extLst>
              <a:ext uri="{FF2B5EF4-FFF2-40B4-BE49-F238E27FC236}">
                <a16:creationId xmlns:a16="http://schemas.microsoft.com/office/drawing/2014/main" id="{CA9F9A32-DB73-DB6F-8E19-99F72FFF08E1}"/>
              </a:ext>
            </a:extLst>
          </p:cNvPr>
          <p:cNvSpPr>
            <a:spLocks noGrp="1"/>
          </p:cNvSpPr>
          <p:nvPr>
            <p:ph type="body" sz="quarter" idx="85" hasCustomPrompt="1"/>
          </p:nvPr>
        </p:nvSpPr>
        <p:spPr>
          <a:xfrm>
            <a:off x="772630" y="5724901"/>
            <a:ext cx="1332000" cy="356677"/>
          </a:xfrm>
          <a:prstGeom prst="rect">
            <a:avLst/>
          </a:prstGeom>
        </p:spPr>
        <p:txBody>
          <a:bodyPr lIns="0" tIns="0" rIns="0" bIns="0">
            <a:noAutofit/>
          </a:bodyPr>
          <a:lstStyle>
            <a:lvl1pPr marL="0" marR="0" indent="-171450" algn="ctr" defTabSz="914400" rtl="0" eaLnBrk="1" fontAlgn="auto" latinLnBrk="0" hangingPunct="1">
              <a:lnSpc>
                <a:spcPct val="100000"/>
              </a:lnSpc>
              <a:spcBef>
                <a:spcPts val="0"/>
              </a:spcBef>
              <a:spcAft>
                <a:spcPts val="0"/>
              </a:spcAft>
              <a:buClrTx/>
              <a:buSzTx/>
              <a:buFont typeface="Arial" pitchFamily="34" charset="0"/>
              <a:buNone/>
              <a:tabLst/>
              <a:defRPr sz="1000" b="0">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Job title or role</a:t>
            </a:r>
          </a:p>
        </p:txBody>
      </p:sp>
      <p:sp>
        <p:nvSpPr>
          <p:cNvPr id="78" name="Picture placeholder 5" descr="Photograph of First and Last name &#10;(person the slide is referencing)">
            <a:extLst>
              <a:ext uri="{FF2B5EF4-FFF2-40B4-BE49-F238E27FC236}">
                <a16:creationId xmlns:a16="http://schemas.microsoft.com/office/drawing/2014/main" id="{5B216939-AB12-50E2-F455-BA1313824F2D}"/>
              </a:ext>
            </a:extLst>
          </p:cNvPr>
          <p:cNvSpPr>
            <a:spLocks noGrp="1" noChangeAspect="1"/>
          </p:cNvSpPr>
          <p:nvPr>
            <p:ph type="pic" sz="quarter" idx="105" hasCustomPrompt="1"/>
          </p:nvPr>
        </p:nvSpPr>
        <p:spPr>
          <a:xfrm>
            <a:off x="3191256" y="4041648"/>
            <a:ext cx="1152144" cy="1152144"/>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342900" indent="-342900">
              <a:buFont typeface="Arial" panose="020B0604020202020204" pitchFamily="34" charset="0"/>
              <a:buChar char="•"/>
              <a:defRPr lang="fr-FR" sz="1100">
                <a:cs typeface="Arial" pitchFamily="34" charset="0"/>
              </a:defRPr>
            </a:lvl1pPr>
          </a:lstStyle>
          <a:p>
            <a:pPr marL="0" lvl="0" indent="0">
              <a:buNone/>
            </a:pPr>
            <a:r>
              <a:rPr lang="en-US" sz="1200" noProof="0">
                <a:cs typeface="Arial" pitchFamily="34" charset="0"/>
              </a:rPr>
              <a:t>Click icon to add photo</a:t>
            </a:r>
          </a:p>
        </p:txBody>
      </p:sp>
      <p:sp>
        <p:nvSpPr>
          <p:cNvPr id="79" name="Text placeholder 5">
            <a:extLst>
              <a:ext uri="{FF2B5EF4-FFF2-40B4-BE49-F238E27FC236}">
                <a16:creationId xmlns:a16="http://schemas.microsoft.com/office/drawing/2014/main" id="{ECFE43AE-9FE8-8126-BE14-3C4AC556CF64}"/>
              </a:ext>
            </a:extLst>
          </p:cNvPr>
          <p:cNvSpPr>
            <a:spLocks noGrp="1"/>
          </p:cNvSpPr>
          <p:nvPr>
            <p:ph type="body" sz="quarter" idx="89" hasCustomPrompt="1"/>
          </p:nvPr>
        </p:nvSpPr>
        <p:spPr>
          <a:xfrm>
            <a:off x="3096923" y="5367239"/>
            <a:ext cx="1332000" cy="282839"/>
          </a:xfrm>
          <a:prstGeom prst="rect">
            <a:avLst/>
          </a:prstGeom>
        </p:spPr>
        <p:txBody>
          <a:bodyPr lIns="0" tIns="0" rIns="0" bIns="0" anchor="b">
            <a:noAutofit/>
          </a:bodyPr>
          <a:lstStyle>
            <a:lvl1pPr marL="0" marR="0" indent="-171450" algn="ctr" defTabSz="914400" rtl="0" eaLnBrk="1" fontAlgn="auto" latinLnBrk="0" hangingPunct="1">
              <a:lnSpc>
                <a:spcPct val="90000"/>
              </a:lnSpc>
              <a:spcBef>
                <a:spcPts val="0"/>
              </a:spcBef>
              <a:spcAft>
                <a:spcPts val="0"/>
              </a:spcAft>
              <a:buClrTx/>
              <a:buSzTx/>
              <a:buFont typeface="Arial" pitchFamily="34" charset="0"/>
              <a:buNone/>
              <a:tabLst/>
              <a:defRPr sz="1000" b="1">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First and Last name</a:t>
            </a:r>
          </a:p>
        </p:txBody>
      </p:sp>
      <p:sp>
        <p:nvSpPr>
          <p:cNvPr id="80" name="Text placeholder 5">
            <a:extLst>
              <a:ext uri="{FF2B5EF4-FFF2-40B4-BE49-F238E27FC236}">
                <a16:creationId xmlns:a16="http://schemas.microsoft.com/office/drawing/2014/main" id="{6112D329-2A43-86AB-4F77-A7DA1F5DF1DC}"/>
              </a:ext>
            </a:extLst>
          </p:cNvPr>
          <p:cNvSpPr>
            <a:spLocks noGrp="1"/>
          </p:cNvSpPr>
          <p:nvPr>
            <p:ph type="body" sz="quarter" idx="88" hasCustomPrompt="1"/>
          </p:nvPr>
        </p:nvSpPr>
        <p:spPr>
          <a:xfrm>
            <a:off x="3096923" y="5724901"/>
            <a:ext cx="1332000" cy="356677"/>
          </a:xfrm>
          <a:prstGeom prst="rect">
            <a:avLst/>
          </a:prstGeom>
        </p:spPr>
        <p:txBody>
          <a:bodyPr lIns="0" tIns="0" rIns="0" bIns="0">
            <a:noAutofit/>
          </a:bodyPr>
          <a:lstStyle>
            <a:lvl1pPr marL="0" marR="0" indent="-171450" algn="ctr" defTabSz="914400" rtl="0" eaLnBrk="1" fontAlgn="auto" latinLnBrk="0" hangingPunct="1">
              <a:lnSpc>
                <a:spcPct val="100000"/>
              </a:lnSpc>
              <a:spcBef>
                <a:spcPts val="0"/>
              </a:spcBef>
              <a:spcAft>
                <a:spcPts val="0"/>
              </a:spcAft>
              <a:buClrTx/>
              <a:buSzTx/>
              <a:buFont typeface="Arial" pitchFamily="34" charset="0"/>
              <a:buNone/>
              <a:tabLst/>
              <a:defRPr sz="1000" b="0">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Job title or role</a:t>
            </a:r>
          </a:p>
        </p:txBody>
      </p:sp>
      <p:sp>
        <p:nvSpPr>
          <p:cNvPr id="81" name="Picture placeholder 5" descr="Photograph of First and Last name &#10;(person the slide is referencing)">
            <a:extLst>
              <a:ext uri="{FF2B5EF4-FFF2-40B4-BE49-F238E27FC236}">
                <a16:creationId xmlns:a16="http://schemas.microsoft.com/office/drawing/2014/main" id="{629949E7-5C9A-5947-5D49-5A69F29D360B}"/>
              </a:ext>
            </a:extLst>
          </p:cNvPr>
          <p:cNvSpPr>
            <a:spLocks noGrp="1" noChangeAspect="1"/>
          </p:cNvSpPr>
          <p:nvPr>
            <p:ph type="pic" sz="quarter" idx="106" hasCustomPrompt="1"/>
          </p:nvPr>
        </p:nvSpPr>
        <p:spPr>
          <a:xfrm>
            <a:off x="5522976" y="4041648"/>
            <a:ext cx="1152144" cy="1152144"/>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342900" indent="-342900">
              <a:buFont typeface="Arial" panose="020B0604020202020204" pitchFamily="34" charset="0"/>
              <a:buChar char="•"/>
              <a:defRPr lang="fr-FR" sz="1100">
                <a:cs typeface="Arial" pitchFamily="34" charset="0"/>
              </a:defRPr>
            </a:lvl1pPr>
          </a:lstStyle>
          <a:p>
            <a:pPr marL="0" lvl="0" indent="0">
              <a:buNone/>
            </a:pPr>
            <a:r>
              <a:rPr lang="en-US" sz="1200" noProof="0">
                <a:cs typeface="Arial" pitchFamily="34" charset="0"/>
              </a:rPr>
              <a:t>Click icon to add photo</a:t>
            </a:r>
          </a:p>
        </p:txBody>
      </p:sp>
      <p:sp>
        <p:nvSpPr>
          <p:cNvPr id="82" name="Text placeholder 5">
            <a:extLst>
              <a:ext uri="{FF2B5EF4-FFF2-40B4-BE49-F238E27FC236}">
                <a16:creationId xmlns:a16="http://schemas.microsoft.com/office/drawing/2014/main" id="{88B2AB9D-9838-55FF-9BBB-8F354D7E56D6}"/>
              </a:ext>
            </a:extLst>
          </p:cNvPr>
          <p:cNvSpPr>
            <a:spLocks noGrp="1"/>
          </p:cNvSpPr>
          <p:nvPr>
            <p:ph type="body" sz="quarter" idx="92" hasCustomPrompt="1"/>
          </p:nvPr>
        </p:nvSpPr>
        <p:spPr>
          <a:xfrm>
            <a:off x="5431389" y="5367239"/>
            <a:ext cx="1332000" cy="282839"/>
          </a:xfrm>
          <a:prstGeom prst="rect">
            <a:avLst/>
          </a:prstGeom>
        </p:spPr>
        <p:txBody>
          <a:bodyPr lIns="0" tIns="0" rIns="0" bIns="0" anchor="b">
            <a:noAutofit/>
          </a:bodyPr>
          <a:lstStyle>
            <a:lvl1pPr marL="0" marR="0" indent="-171450" algn="ctr" defTabSz="914400" rtl="0" eaLnBrk="1" fontAlgn="auto" latinLnBrk="0" hangingPunct="1">
              <a:lnSpc>
                <a:spcPct val="90000"/>
              </a:lnSpc>
              <a:spcBef>
                <a:spcPts val="0"/>
              </a:spcBef>
              <a:spcAft>
                <a:spcPts val="0"/>
              </a:spcAft>
              <a:buClrTx/>
              <a:buSzTx/>
              <a:buFont typeface="Arial" pitchFamily="34" charset="0"/>
              <a:buNone/>
              <a:tabLst/>
              <a:defRPr sz="1000" b="1">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First and Last name</a:t>
            </a:r>
          </a:p>
        </p:txBody>
      </p:sp>
      <p:sp>
        <p:nvSpPr>
          <p:cNvPr id="83" name="Text placeholder 5">
            <a:extLst>
              <a:ext uri="{FF2B5EF4-FFF2-40B4-BE49-F238E27FC236}">
                <a16:creationId xmlns:a16="http://schemas.microsoft.com/office/drawing/2014/main" id="{CCBFB0CF-5CAA-883C-DEAB-43A58245838A}"/>
              </a:ext>
            </a:extLst>
          </p:cNvPr>
          <p:cNvSpPr>
            <a:spLocks noGrp="1"/>
          </p:cNvSpPr>
          <p:nvPr>
            <p:ph type="body" sz="quarter" idx="91" hasCustomPrompt="1"/>
          </p:nvPr>
        </p:nvSpPr>
        <p:spPr>
          <a:xfrm>
            <a:off x="5431389" y="5724901"/>
            <a:ext cx="1332000" cy="356677"/>
          </a:xfrm>
          <a:prstGeom prst="rect">
            <a:avLst/>
          </a:prstGeom>
        </p:spPr>
        <p:txBody>
          <a:bodyPr lIns="0" tIns="0" rIns="0" bIns="0">
            <a:noAutofit/>
          </a:bodyPr>
          <a:lstStyle>
            <a:lvl1pPr marL="0" marR="0" indent="-171450" algn="ctr" defTabSz="914400" rtl="0" eaLnBrk="1" fontAlgn="auto" latinLnBrk="0" hangingPunct="1">
              <a:lnSpc>
                <a:spcPct val="100000"/>
              </a:lnSpc>
              <a:spcBef>
                <a:spcPts val="0"/>
              </a:spcBef>
              <a:spcAft>
                <a:spcPts val="0"/>
              </a:spcAft>
              <a:buClrTx/>
              <a:buSzTx/>
              <a:buFont typeface="Arial" pitchFamily="34" charset="0"/>
              <a:buNone/>
              <a:tabLst/>
              <a:defRPr sz="1000" b="0">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Job title or role</a:t>
            </a:r>
          </a:p>
        </p:txBody>
      </p:sp>
      <p:sp>
        <p:nvSpPr>
          <p:cNvPr id="84" name="Picture placeholder 5" descr="Photograph of First and Last name &#10;(person the slide is referencing)">
            <a:extLst>
              <a:ext uri="{FF2B5EF4-FFF2-40B4-BE49-F238E27FC236}">
                <a16:creationId xmlns:a16="http://schemas.microsoft.com/office/drawing/2014/main" id="{FEFA65D4-7E4E-7D88-BB93-BDAC6A11EEE6}"/>
              </a:ext>
            </a:extLst>
          </p:cNvPr>
          <p:cNvSpPr>
            <a:spLocks noGrp="1" noChangeAspect="1"/>
          </p:cNvSpPr>
          <p:nvPr>
            <p:ph type="pic" sz="quarter" idx="107" hasCustomPrompt="1"/>
          </p:nvPr>
        </p:nvSpPr>
        <p:spPr>
          <a:xfrm>
            <a:off x="7854696" y="4041648"/>
            <a:ext cx="1152144" cy="1152144"/>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342900" indent="-342900">
              <a:buFont typeface="Arial" panose="020B0604020202020204" pitchFamily="34" charset="0"/>
              <a:buChar char="•"/>
              <a:defRPr lang="fr-FR" sz="1100">
                <a:cs typeface="Arial" pitchFamily="34" charset="0"/>
              </a:defRPr>
            </a:lvl1pPr>
          </a:lstStyle>
          <a:p>
            <a:pPr marL="0" lvl="0" indent="0">
              <a:buNone/>
            </a:pPr>
            <a:r>
              <a:rPr lang="en-US" sz="1200" noProof="0">
                <a:cs typeface="Arial" pitchFamily="34" charset="0"/>
              </a:rPr>
              <a:t>Click icon to add photo</a:t>
            </a:r>
          </a:p>
        </p:txBody>
      </p:sp>
      <p:sp>
        <p:nvSpPr>
          <p:cNvPr id="85" name="Text placeholder 5">
            <a:extLst>
              <a:ext uri="{FF2B5EF4-FFF2-40B4-BE49-F238E27FC236}">
                <a16:creationId xmlns:a16="http://schemas.microsoft.com/office/drawing/2014/main" id="{BC089438-BB2E-8CA6-5F91-044332B0A356}"/>
              </a:ext>
            </a:extLst>
          </p:cNvPr>
          <p:cNvSpPr>
            <a:spLocks noGrp="1"/>
          </p:cNvSpPr>
          <p:nvPr>
            <p:ph type="body" sz="quarter" idx="95" hasCustomPrompt="1"/>
          </p:nvPr>
        </p:nvSpPr>
        <p:spPr>
          <a:xfrm>
            <a:off x="7765801" y="5367239"/>
            <a:ext cx="1332000" cy="282839"/>
          </a:xfrm>
          <a:prstGeom prst="rect">
            <a:avLst/>
          </a:prstGeom>
        </p:spPr>
        <p:txBody>
          <a:bodyPr lIns="0" tIns="0" rIns="0" bIns="0" anchor="b">
            <a:noAutofit/>
          </a:bodyPr>
          <a:lstStyle>
            <a:lvl1pPr marL="0" marR="0" indent="-171450" algn="ctr" defTabSz="914400" rtl="0" eaLnBrk="1" fontAlgn="auto" latinLnBrk="0" hangingPunct="1">
              <a:lnSpc>
                <a:spcPct val="90000"/>
              </a:lnSpc>
              <a:spcBef>
                <a:spcPts val="0"/>
              </a:spcBef>
              <a:spcAft>
                <a:spcPts val="0"/>
              </a:spcAft>
              <a:buClrTx/>
              <a:buSzTx/>
              <a:buFont typeface="Arial" pitchFamily="34" charset="0"/>
              <a:buNone/>
              <a:tabLst/>
              <a:defRPr sz="1000" b="1">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First and Last name</a:t>
            </a:r>
          </a:p>
        </p:txBody>
      </p:sp>
      <p:sp>
        <p:nvSpPr>
          <p:cNvPr id="86" name="Text placeholder 5">
            <a:extLst>
              <a:ext uri="{FF2B5EF4-FFF2-40B4-BE49-F238E27FC236}">
                <a16:creationId xmlns:a16="http://schemas.microsoft.com/office/drawing/2014/main" id="{481736D0-57CE-73C1-380A-473D46F2A639}"/>
              </a:ext>
            </a:extLst>
          </p:cNvPr>
          <p:cNvSpPr>
            <a:spLocks noGrp="1"/>
          </p:cNvSpPr>
          <p:nvPr>
            <p:ph type="body" sz="quarter" idx="94" hasCustomPrompt="1"/>
          </p:nvPr>
        </p:nvSpPr>
        <p:spPr>
          <a:xfrm>
            <a:off x="7765801" y="5724901"/>
            <a:ext cx="1332000" cy="356677"/>
          </a:xfrm>
          <a:prstGeom prst="rect">
            <a:avLst/>
          </a:prstGeom>
        </p:spPr>
        <p:txBody>
          <a:bodyPr lIns="0" tIns="0" rIns="0" bIns="0">
            <a:noAutofit/>
          </a:bodyPr>
          <a:lstStyle>
            <a:lvl1pPr marL="0" marR="0" indent="-171450" algn="ctr" defTabSz="914400" rtl="0" eaLnBrk="1" fontAlgn="auto" latinLnBrk="0" hangingPunct="1">
              <a:lnSpc>
                <a:spcPct val="100000"/>
              </a:lnSpc>
              <a:spcBef>
                <a:spcPts val="0"/>
              </a:spcBef>
              <a:spcAft>
                <a:spcPts val="0"/>
              </a:spcAft>
              <a:buClrTx/>
              <a:buSzTx/>
              <a:buFont typeface="Arial" pitchFamily="34" charset="0"/>
              <a:buNone/>
              <a:tabLst/>
              <a:defRPr sz="1000" b="0">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Job title or role</a:t>
            </a:r>
          </a:p>
        </p:txBody>
      </p:sp>
      <p:sp>
        <p:nvSpPr>
          <p:cNvPr id="87" name="Picture placeholder 5" descr="Photograph of First and Last name &#10;(person the slide is referencing)">
            <a:extLst>
              <a:ext uri="{FF2B5EF4-FFF2-40B4-BE49-F238E27FC236}">
                <a16:creationId xmlns:a16="http://schemas.microsoft.com/office/drawing/2014/main" id="{13775789-7F49-8FA8-F6BA-4831AA428A52}"/>
              </a:ext>
            </a:extLst>
          </p:cNvPr>
          <p:cNvSpPr>
            <a:spLocks noGrp="1" noChangeAspect="1"/>
          </p:cNvSpPr>
          <p:nvPr>
            <p:ph type="pic" sz="quarter" idx="108" hasCustomPrompt="1"/>
          </p:nvPr>
        </p:nvSpPr>
        <p:spPr>
          <a:xfrm>
            <a:off x="10186416" y="4041648"/>
            <a:ext cx="1152144" cy="1152144"/>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182880" tIns="182880" rIns="91440">
            <a:noAutofit/>
          </a:bodyPr>
          <a:lstStyle>
            <a:lvl1pPr marL="342900" indent="-342900">
              <a:buFont typeface="Arial" panose="020B0604020202020204" pitchFamily="34" charset="0"/>
              <a:buChar char="•"/>
              <a:defRPr lang="fr-FR" sz="1100">
                <a:cs typeface="Arial" pitchFamily="34" charset="0"/>
              </a:defRPr>
            </a:lvl1pPr>
          </a:lstStyle>
          <a:p>
            <a:pPr marL="0" lvl="0" indent="0">
              <a:buNone/>
            </a:pPr>
            <a:r>
              <a:rPr lang="en-US" sz="1200" noProof="0">
                <a:cs typeface="Arial" pitchFamily="34" charset="0"/>
              </a:rPr>
              <a:t>Click icon to add photo</a:t>
            </a:r>
          </a:p>
        </p:txBody>
      </p:sp>
      <p:sp>
        <p:nvSpPr>
          <p:cNvPr id="88" name="Text placeholder 5">
            <a:extLst>
              <a:ext uri="{FF2B5EF4-FFF2-40B4-BE49-F238E27FC236}">
                <a16:creationId xmlns:a16="http://schemas.microsoft.com/office/drawing/2014/main" id="{83014732-9266-51C6-552D-A2A47DF3B20E}"/>
              </a:ext>
            </a:extLst>
          </p:cNvPr>
          <p:cNvSpPr>
            <a:spLocks noGrp="1"/>
          </p:cNvSpPr>
          <p:nvPr>
            <p:ph type="body" sz="quarter" idx="98" hasCustomPrompt="1"/>
          </p:nvPr>
        </p:nvSpPr>
        <p:spPr>
          <a:xfrm>
            <a:off x="10093238" y="5367239"/>
            <a:ext cx="1332000" cy="282839"/>
          </a:xfrm>
          <a:prstGeom prst="rect">
            <a:avLst/>
          </a:prstGeom>
        </p:spPr>
        <p:txBody>
          <a:bodyPr lIns="0" tIns="0" rIns="0" bIns="0" anchor="b">
            <a:noAutofit/>
          </a:bodyPr>
          <a:lstStyle>
            <a:lvl1pPr marL="0" marR="0" indent="-171450" algn="ctr" defTabSz="914400" rtl="0" eaLnBrk="1" fontAlgn="auto" latinLnBrk="0" hangingPunct="1">
              <a:lnSpc>
                <a:spcPct val="90000"/>
              </a:lnSpc>
              <a:spcBef>
                <a:spcPts val="0"/>
              </a:spcBef>
              <a:spcAft>
                <a:spcPts val="0"/>
              </a:spcAft>
              <a:buClrTx/>
              <a:buSzTx/>
              <a:buFont typeface="Arial" pitchFamily="34" charset="0"/>
              <a:buNone/>
              <a:tabLst/>
              <a:defRPr sz="1000" b="1">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First and Last name</a:t>
            </a:r>
          </a:p>
        </p:txBody>
      </p:sp>
      <p:sp>
        <p:nvSpPr>
          <p:cNvPr id="89" name="Text placeholder 5">
            <a:extLst>
              <a:ext uri="{FF2B5EF4-FFF2-40B4-BE49-F238E27FC236}">
                <a16:creationId xmlns:a16="http://schemas.microsoft.com/office/drawing/2014/main" id="{BE4A8D1D-0817-36C0-DAE7-2C3EFC726A0F}"/>
              </a:ext>
            </a:extLst>
          </p:cNvPr>
          <p:cNvSpPr>
            <a:spLocks noGrp="1"/>
          </p:cNvSpPr>
          <p:nvPr>
            <p:ph type="body" sz="quarter" idx="97" hasCustomPrompt="1"/>
          </p:nvPr>
        </p:nvSpPr>
        <p:spPr>
          <a:xfrm>
            <a:off x="10093238" y="5724901"/>
            <a:ext cx="1332000" cy="356677"/>
          </a:xfrm>
          <a:prstGeom prst="rect">
            <a:avLst/>
          </a:prstGeom>
        </p:spPr>
        <p:txBody>
          <a:bodyPr lIns="0" tIns="0" rIns="0" bIns="0">
            <a:noAutofit/>
          </a:bodyPr>
          <a:lstStyle>
            <a:lvl1pPr marL="0" marR="0" indent="-171450" algn="ctr" defTabSz="914400" rtl="0" eaLnBrk="1" fontAlgn="auto" latinLnBrk="0" hangingPunct="1">
              <a:lnSpc>
                <a:spcPct val="100000"/>
              </a:lnSpc>
              <a:spcBef>
                <a:spcPts val="0"/>
              </a:spcBef>
              <a:spcAft>
                <a:spcPts val="0"/>
              </a:spcAft>
              <a:buClrTx/>
              <a:buSzTx/>
              <a:buFont typeface="Arial" pitchFamily="34" charset="0"/>
              <a:buNone/>
              <a:tabLst/>
              <a:defRPr sz="1000" b="0">
                <a:solidFill>
                  <a:schemeClr val="tx1"/>
                </a:solidFill>
              </a:defRPr>
            </a:lvl1pPr>
            <a:lvl4pPr marL="1371600" indent="0">
              <a:buNone/>
              <a:defRPr/>
            </a:lvl4pPr>
          </a:lstStyle>
          <a:p>
            <a:pPr marL="171450" marR="0" lvl="0" indent="-171450" algn="ctr" defTabSz="914400" rtl="0" eaLnBrk="1" fontAlgn="auto" latinLnBrk="0" hangingPunct="1">
              <a:lnSpc>
                <a:spcPct val="100000"/>
              </a:lnSpc>
              <a:spcBef>
                <a:spcPct val="20000"/>
              </a:spcBef>
              <a:spcAft>
                <a:spcPts val="0"/>
              </a:spcAft>
              <a:buClrTx/>
              <a:buSzTx/>
              <a:tabLst/>
              <a:defRPr/>
            </a:pPr>
            <a:r>
              <a:rPr lang="en-US" noProof="0"/>
              <a:t>Job title or role</a:t>
            </a:r>
          </a:p>
        </p:txBody>
      </p:sp>
      <p:sp>
        <p:nvSpPr>
          <p:cNvPr id="3" name="Footer Placeholder 2">
            <a:extLst>
              <a:ext uri="{FF2B5EF4-FFF2-40B4-BE49-F238E27FC236}">
                <a16:creationId xmlns:a16="http://schemas.microsoft.com/office/drawing/2014/main" id="{49E803D8-E642-131F-D1F9-D10BBA53C117}"/>
              </a:ext>
              <a:ext uri="{C183D7F6-B498-43B3-948B-1728B52AA6E4}">
                <adec:decorative xmlns:adec="http://schemas.microsoft.com/office/drawing/2017/decorative" val="1"/>
              </a:ext>
            </a:extLst>
          </p:cNvPr>
          <p:cNvSpPr>
            <a:spLocks noGrp="1"/>
          </p:cNvSpPr>
          <p:nvPr userDrawn="1">
            <p:ph type="ftr" sz="quarter" idx="112"/>
          </p:nvPr>
        </p:nvSpPr>
        <p:spPr/>
        <p:txBody>
          <a:bodyPr/>
          <a:lstStyle/>
          <a:p>
            <a:endParaRPr lang="en-US" noProof="0"/>
          </a:p>
        </p:txBody>
      </p:sp>
      <p:sp>
        <p:nvSpPr>
          <p:cNvPr id="13" name="Slide Number Placeholder 12">
            <a:extLst>
              <a:ext uri="{FF2B5EF4-FFF2-40B4-BE49-F238E27FC236}">
                <a16:creationId xmlns:a16="http://schemas.microsoft.com/office/drawing/2014/main" id="{CFC32E26-E2EE-BEA4-9A03-54981F58FE77}"/>
              </a:ext>
              <a:ext uri="{C183D7F6-B498-43B3-948B-1728B52AA6E4}">
                <adec:decorative xmlns:adec="http://schemas.microsoft.com/office/drawing/2017/decorative" val="1"/>
              </a:ext>
            </a:extLst>
          </p:cNvPr>
          <p:cNvSpPr>
            <a:spLocks noGrp="1"/>
          </p:cNvSpPr>
          <p:nvPr userDrawn="1">
            <p:ph type="sldNum" sz="quarter" idx="111"/>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190678102"/>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Read Only 4">
    <p:bg>
      <p:bgPr>
        <a:solidFill>
          <a:schemeClr val="tx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539E471-216A-F16D-9EED-678F84B8F90D}"/>
              </a:ext>
              <a:ext uri="{C183D7F6-B498-43B3-948B-1728B52AA6E4}">
                <adec:decorative xmlns:adec="http://schemas.microsoft.com/office/drawing/2017/decorative" val="1"/>
              </a:ext>
            </a:extLst>
          </p:cNvPr>
          <p:cNvSpPr>
            <a:spLocks noGrp="1"/>
          </p:cNvSpPr>
          <p:nvPr>
            <p:ph type="ftr" sz="quarter" idx="13"/>
          </p:nvPr>
        </p:nvSpPr>
        <p:spPr/>
        <p:txBody>
          <a:bodyPr/>
          <a:lstStyle/>
          <a:p>
            <a:endParaRPr lang="en-US" noProof="0"/>
          </a:p>
        </p:txBody>
      </p:sp>
      <p:sp>
        <p:nvSpPr>
          <p:cNvPr id="8" name="Slide Number Placeholder 7">
            <a:extLst>
              <a:ext uri="{FF2B5EF4-FFF2-40B4-BE49-F238E27FC236}">
                <a16:creationId xmlns:a16="http://schemas.microsoft.com/office/drawing/2014/main" id="{F005B678-1769-99EA-ECF6-E729115A540D}"/>
              </a:ext>
              <a:ext uri="{C183D7F6-B498-43B3-948B-1728B52AA6E4}">
                <adec:decorative xmlns:adec="http://schemas.microsoft.com/office/drawing/2017/decorative" val="1"/>
              </a:ext>
            </a:extLst>
          </p:cNvPr>
          <p:cNvSpPr>
            <a:spLocks noGrp="1"/>
          </p:cNvSpPr>
          <p:nvPr>
            <p:ph type="sldNum" sz="quarter" idx="12"/>
          </p:nvPr>
        </p:nvSpPr>
        <p:spPr/>
        <p:txBody>
          <a:bodyPr/>
          <a:lstStyle/>
          <a:p>
            <a:fld id="{525A3C56-E491-49B2-93F3-63532DF516BC}" type="slidenum">
              <a:rPr lang="en-US" noProof="0" smtClean="0"/>
              <a:pPr/>
              <a:t>‹#›</a:t>
            </a:fld>
            <a:endParaRPr lang="en-US" noProof="0"/>
          </a:p>
        </p:txBody>
      </p:sp>
      <p:sp>
        <p:nvSpPr>
          <p:cNvPr id="4" name="TextBox 3">
            <a:extLst>
              <a:ext uri="{FF2B5EF4-FFF2-40B4-BE49-F238E27FC236}">
                <a16:creationId xmlns:a16="http://schemas.microsoft.com/office/drawing/2014/main" id="{BCED8B9F-977E-4292-9524-3F0A97972769}"/>
              </a:ext>
            </a:extLst>
          </p:cNvPr>
          <p:cNvSpPr txBox="1"/>
          <p:nvPr userDrawn="1"/>
        </p:nvSpPr>
        <p:spPr>
          <a:xfrm>
            <a:off x="0" y="0"/>
            <a:ext cx="12192000" cy="6858000"/>
          </a:xfrm>
          <a:prstGeom prst="rect">
            <a:avLst/>
          </a:prstGeom>
          <a:solidFill>
            <a:srgbClr val="333333"/>
          </a:solidFill>
        </p:spPr>
        <p:txBody>
          <a:bodyPr vert="horz" wrap="square" lIns="0" tIns="0" rIns="0" bIns="0" rtlCol="0" anchor="ctr" anchorCtr="0">
            <a:noAutofit/>
          </a:bodyPr>
          <a:lstStyle/>
          <a:p>
            <a:pPr algn="ctr">
              <a:lnSpc>
                <a:spcPct val="90000"/>
              </a:lnSpc>
            </a:pPr>
            <a:r>
              <a:rPr lang="en-US" sz="16200" spc="-30" baseline="0" noProof="0">
                <a:solidFill>
                  <a:schemeClr val="bg1"/>
                </a:solidFill>
              </a:rPr>
              <a:t>Highlight or quote layouts</a:t>
            </a:r>
          </a:p>
        </p:txBody>
      </p:sp>
    </p:spTree>
    <p:extLst>
      <p:ext uri="{BB962C8B-B14F-4D97-AF65-F5344CB8AC3E}">
        <p14:creationId xmlns:p14="http://schemas.microsoft.com/office/powerpoint/2010/main" val="1240932293"/>
      </p:ext>
    </p:extLst>
  </p:cSld>
  <p:clrMapOvr>
    <a:masterClrMapping/>
  </p:clrMapOvr>
  <p:transition/>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slide –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8309FD-5D17-CB60-A0D2-30CD6047E0BA}"/>
              </a:ext>
            </a:extLst>
          </p:cNvPr>
          <p:cNvSpPr>
            <a:spLocks noGrp="1"/>
          </p:cNvSpPr>
          <p:nvPr>
            <p:ph type="title" hasCustomPrompt="1"/>
          </p:nvPr>
        </p:nvSpPr>
        <p:spPr/>
        <p:txBody>
          <a:bodyPr/>
          <a:lstStyle/>
          <a:p>
            <a:r>
              <a:rPr lang="en-US"/>
              <a:t>Agenda slide layout 1 - click to add title</a:t>
            </a:r>
          </a:p>
        </p:txBody>
      </p:sp>
      <p:sp>
        <p:nvSpPr>
          <p:cNvPr id="14" name="Agenda item 1">
            <a:extLst>
              <a:ext uri="{FF2B5EF4-FFF2-40B4-BE49-F238E27FC236}">
                <a16:creationId xmlns:a16="http://schemas.microsoft.com/office/drawing/2014/main" id="{143D3174-78EC-43C1-82E0-E82ABF8D2117}"/>
              </a:ext>
            </a:extLst>
          </p:cNvPr>
          <p:cNvSpPr>
            <a:spLocks noGrp="1"/>
          </p:cNvSpPr>
          <p:nvPr>
            <p:ph type="body" sz="quarter" idx="17" hasCustomPrompt="1"/>
          </p:nvPr>
        </p:nvSpPr>
        <p:spPr>
          <a:xfrm>
            <a:off x="765737" y="2295678"/>
            <a:ext cx="1511300" cy="768364"/>
          </a:xfrm>
          <a:prstGeom prst="rect">
            <a:avLst/>
          </a:prstGeom>
        </p:spPr>
        <p:txBody>
          <a:bodyPr wrap="square" lIns="0" tIns="0" rIns="0" bIns="0">
            <a:noAutofit/>
          </a:bodyPr>
          <a:lstStyle>
            <a:lvl1pPr marL="0" marR="0" indent="0" algn="ctr" defTabSz="914400" rtl="0" eaLnBrk="1" fontAlgn="auto" latinLnBrk="0" hangingPunct="1">
              <a:lnSpc>
                <a:spcPct val="100000"/>
              </a:lnSpc>
              <a:spcBef>
                <a:spcPts val="0"/>
              </a:spcBef>
              <a:spcAft>
                <a:spcPts val="0"/>
              </a:spcAft>
              <a:buClrTx/>
              <a:buSzTx/>
              <a:buFontTx/>
              <a:buNone/>
              <a:tabLst/>
              <a:defRPr sz="3600">
                <a:gradFill>
                  <a:gsLst>
                    <a:gs pos="60000">
                      <a:srgbClr val="A82465"/>
                    </a:gs>
                    <a:gs pos="0">
                      <a:srgbClr val="E31937"/>
                    </a:gs>
                    <a:gs pos="100000">
                      <a:srgbClr val="5236AB"/>
                    </a:gs>
                  </a:gsLst>
                  <a:lin ang="0" scaled="0"/>
                </a:gradFill>
                <a:latin typeface="+mj-l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gradFill>
                  <a:gsLst>
                    <a:gs pos="60000">
                      <a:srgbClr val="A82465"/>
                    </a:gs>
                    <a:gs pos="0">
                      <a:srgbClr val="E31937"/>
                    </a:gs>
                    <a:gs pos="100000">
                      <a:srgbClr val="5236AB"/>
                    </a:gs>
                  </a:gsLst>
                  <a:lin ang="0" scaled="0"/>
                </a:gradFill>
                <a:effectLst/>
                <a:uLnTx/>
                <a:uFillTx/>
                <a:latin typeface="+mn-lt"/>
                <a:ea typeface="+mn-ea"/>
                <a:cs typeface="+mn-cs"/>
              </a:rPr>
              <a:t>XX</a:t>
            </a:r>
            <a:endParaRPr lang="en-US" noProof="0"/>
          </a:p>
        </p:txBody>
      </p:sp>
      <p:sp>
        <p:nvSpPr>
          <p:cNvPr id="23" name="Agenda item 1 description">
            <a:extLst>
              <a:ext uri="{FF2B5EF4-FFF2-40B4-BE49-F238E27FC236}">
                <a16:creationId xmlns:a16="http://schemas.microsoft.com/office/drawing/2014/main" id="{F0474AB2-DB08-9E4B-A6C3-760F6797669A}"/>
              </a:ext>
            </a:extLst>
          </p:cNvPr>
          <p:cNvSpPr>
            <a:spLocks noGrp="1"/>
          </p:cNvSpPr>
          <p:nvPr>
            <p:ph type="body" sz="quarter" idx="16" hasCustomPrompt="1"/>
          </p:nvPr>
        </p:nvSpPr>
        <p:spPr>
          <a:xfrm>
            <a:off x="765737" y="3183284"/>
            <a:ext cx="1511300" cy="1501606"/>
          </a:xfrm>
          <a:prstGeom prst="rect">
            <a:avLst/>
          </a:prstGeom>
        </p:spPr>
        <p:txBody>
          <a:bodyPr wrap="square" lIns="0" tIns="0" rIns="0" bIns="0">
            <a:noAutofit/>
          </a:bodyPr>
          <a:lstStyle>
            <a:lvl1pPr marL="12700" indent="-12700" algn="ctr">
              <a:buNone/>
              <a:tabLst/>
              <a:defRPr sz="1600"/>
            </a:lvl1pPr>
          </a:lstStyle>
          <a:p>
            <a:pPr algn="l"/>
            <a:r>
              <a:rPr lang="en-US" noProof="0"/>
              <a:t>Agenda item 1</a:t>
            </a:r>
          </a:p>
        </p:txBody>
      </p:sp>
      <p:sp>
        <p:nvSpPr>
          <p:cNvPr id="16" name="Agenda item 2">
            <a:extLst>
              <a:ext uri="{FF2B5EF4-FFF2-40B4-BE49-F238E27FC236}">
                <a16:creationId xmlns:a16="http://schemas.microsoft.com/office/drawing/2014/main" id="{7016648B-BC25-4821-812E-87B50C18B66F}"/>
              </a:ext>
            </a:extLst>
          </p:cNvPr>
          <p:cNvSpPr>
            <a:spLocks noGrp="1"/>
          </p:cNvSpPr>
          <p:nvPr>
            <p:ph type="body" sz="quarter" idx="19" hasCustomPrompt="1"/>
          </p:nvPr>
        </p:nvSpPr>
        <p:spPr>
          <a:xfrm>
            <a:off x="3054164" y="2295678"/>
            <a:ext cx="1508760" cy="768364"/>
          </a:xfrm>
          <a:prstGeom prst="rect">
            <a:avLst/>
          </a:prstGeom>
        </p:spPr>
        <p:txBody>
          <a:bodyPr wrap="square" lIns="0" tIns="0" rIns="0" bIns="0">
            <a:noAutofit/>
          </a:bodyPr>
          <a:lstStyle>
            <a:lvl1pPr marL="0" marR="0" indent="0" algn="ctr" defTabSz="914400" rtl="0" eaLnBrk="1" fontAlgn="auto" latinLnBrk="0" hangingPunct="1">
              <a:lnSpc>
                <a:spcPct val="100000"/>
              </a:lnSpc>
              <a:spcBef>
                <a:spcPts val="0"/>
              </a:spcBef>
              <a:spcAft>
                <a:spcPts val="0"/>
              </a:spcAft>
              <a:buClrTx/>
              <a:buSzTx/>
              <a:buFontTx/>
              <a:buNone/>
              <a:tabLst/>
              <a:defRPr sz="3600">
                <a:gradFill>
                  <a:gsLst>
                    <a:gs pos="60000">
                      <a:srgbClr val="A82465"/>
                    </a:gs>
                    <a:gs pos="0">
                      <a:srgbClr val="E31937"/>
                    </a:gs>
                    <a:gs pos="100000">
                      <a:srgbClr val="5236AB"/>
                    </a:gs>
                  </a:gsLst>
                  <a:lin ang="0" scaled="0"/>
                </a:gradFill>
                <a:latin typeface="+mj-l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gradFill>
                  <a:gsLst>
                    <a:gs pos="60000">
                      <a:srgbClr val="A82465"/>
                    </a:gs>
                    <a:gs pos="0">
                      <a:srgbClr val="E31937"/>
                    </a:gs>
                    <a:gs pos="100000">
                      <a:srgbClr val="5236AB"/>
                    </a:gs>
                  </a:gsLst>
                  <a:lin ang="0" scaled="0"/>
                </a:gradFill>
                <a:effectLst/>
                <a:uLnTx/>
                <a:uFillTx/>
                <a:latin typeface="+mn-lt"/>
                <a:ea typeface="+mn-ea"/>
                <a:cs typeface="+mn-cs"/>
              </a:rPr>
              <a:t>XX</a:t>
            </a:r>
            <a:endParaRPr lang="en-US" noProof="0"/>
          </a:p>
        </p:txBody>
      </p:sp>
      <p:sp>
        <p:nvSpPr>
          <p:cNvPr id="8" name="Agenda item 2 description">
            <a:extLst>
              <a:ext uri="{FF2B5EF4-FFF2-40B4-BE49-F238E27FC236}">
                <a16:creationId xmlns:a16="http://schemas.microsoft.com/office/drawing/2014/main" id="{D6910EBF-08E6-8540-896A-4B5E41727340}"/>
              </a:ext>
            </a:extLst>
          </p:cNvPr>
          <p:cNvSpPr>
            <a:spLocks noGrp="1"/>
          </p:cNvSpPr>
          <p:nvPr>
            <p:ph type="body" sz="quarter" idx="12" hasCustomPrompt="1"/>
          </p:nvPr>
        </p:nvSpPr>
        <p:spPr>
          <a:xfrm>
            <a:off x="3054799" y="3183284"/>
            <a:ext cx="1508760" cy="1501606"/>
          </a:xfrm>
          <a:prstGeom prst="rect">
            <a:avLst/>
          </a:prstGeom>
        </p:spPr>
        <p:txBody>
          <a:bodyPr wrap="square" lIns="0" tIns="0" rIns="0" bIns="0">
            <a:noAutofit/>
          </a:bodyPr>
          <a:lstStyle>
            <a:lvl1pPr marL="12700" indent="-12700" algn="ctr">
              <a:buNone/>
              <a:tabLst/>
              <a:defRPr sz="1600"/>
            </a:lvl1pPr>
          </a:lstStyle>
          <a:p>
            <a:pPr algn="l"/>
            <a:r>
              <a:rPr lang="en-US" noProof="0"/>
              <a:t>Agenda item 2</a:t>
            </a:r>
          </a:p>
        </p:txBody>
      </p:sp>
      <p:sp>
        <p:nvSpPr>
          <p:cNvPr id="17" name="Agenda item 3">
            <a:extLst>
              <a:ext uri="{FF2B5EF4-FFF2-40B4-BE49-F238E27FC236}">
                <a16:creationId xmlns:a16="http://schemas.microsoft.com/office/drawing/2014/main" id="{A6E8C51F-9054-4DBF-8A5A-59322AC4663A}"/>
              </a:ext>
            </a:extLst>
          </p:cNvPr>
          <p:cNvSpPr>
            <a:spLocks noGrp="1"/>
          </p:cNvSpPr>
          <p:nvPr>
            <p:ph type="body" sz="quarter" idx="20" hasCustomPrompt="1"/>
          </p:nvPr>
        </p:nvSpPr>
        <p:spPr>
          <a:xfrm>
            <a:off x="5340051" y="2295678"/>
            <a:ext cx="1508760" cy="768364"/>
          </a:xfrm>
          <a:prstGeom prst="rect">
            <a:avLst/>
          </a:prstGeom>
        </p:spPr>
        <p:txBody>
          <a:bodyPr wrap="square" lIns="0" tIns="0" rIns="0" bIns="0">
            <a:noAutofit/>
          </a:bodyPr>
          <a:lstStyle>
            <a:lvl1pPr marL="0" marR="0" indent="0" algn="ctr" defTabSz="914400" rtl="0" eaLnBrk="1" fontAlgn="auto" latinLnBrk="0" hangingPunct="1">
              <a:lnSpc>
                <a:spcPct val="100000"/>
              </a:lnSpc>
              <a:spcBef>
                <a:spcPts val="0"/>
              </a:spcBef>
              <a:spcAft>
                <a:spcPts val="0"/>
              </a:spcAft>
              <a:buClrTx/>
              <a:buSzTx/>
              <a:buFontTx/>
              <a:buNone/>
              <a:tabLst/>
              <a:defRPr sz="3600">
                <a:gradFill>
                  <a:gsLst>
                    <a:gs pos="60000">
                      <a:srgbClr val="A82465"/>
                    </a:gs>
                    <a:gs pos="0">
                      <a:srgbClr val="E31937"/>
                    </a:gs>
                    <a:gs pos="100000">
                      <a:srgbClr val="5236AB"/>
                    </a:gs>
                  </a:gsLst>
                  <a:lin ang="0" scaled="0"/>
                </a:gradFill>
                <a:latin typeface="+mj-l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gradFill>
                  <a:gsLst>
                    <a:gs pos="60000">
                      <a:srgbClr val="A82465"/>
                    </a:gs>
                    <a:gs pos="0">
                      <a:srgbClr val="E31937"/>
                    </a:gs>
                    <a:gs pos="100000">
                      <a:srgbClr val="5236AB"/>
                    </a:gs>
                  </a:gsLst>
                  <a:lin ang="0" scaled="0"/>
                </a:gradFill>
                <a:effectLst/>
                <a:uLnTx/>
                <a:uFillTx/>
                <a:latin typeface="+mn-lt"/>
                <a:ea typeface="+mn-ea"/>
                <a:cs typeface="+mn-cs"/>
              </a:rPr>
              <a:t>XX</a:t>
            </a:r>
            <a:endParaRPr lang="en-US" noProof="0"/>
          </a:p>
        </p:txBody>
      </p:sp>
      <p:sp>
        <p:nvSpPr>
          <p:cNvPr id="20" name="Agenda item 3 description">
            <a:extLst>
              <a:ext uri="{FF2B5EF4-FFF2-40B4-BE49-F238E27FC236}">
                <a16:creationId xmlns:a16="http://schemas.microsoft.com/office/drawing/2014/main" id="{59A27FAB-0B96-BC42-A996-4CFEF0565413}"/>
              </a:ext>
            </a:extLst>
          </p:cNvPr>
          <p:cNvSpPr>
            <a:spLocks noGrp="1"/>
          </p:cNvSpPr>
          <p:nvPr>
            <p:ph type="body" sz="quarter" idx="13" hasCustomPrompt="1"/>
          </p:nvPr>
        </p:nvSpPr>
        <p:spPr>
          <a:xfrm>
            <a:off x="5341321" y="3183284"/>
            <a:ext cx="1508760" cy="1501606"/>
          </a:xfrm>
          <a:prstGeom prst="rect">
            <a:avLst/>
          </a:prstGeom>
        </p:spPr>
        <p:txBody>
          <a:bodyPr wrap="square" lIns="0" tIns="0" rIns="0" bIns="0">
            <a:noAutofit/>
          </a:bodyPr>
          <a:lstStyle>
            <a:lvl1pPr marL="12700" indent="-12700" algn="ctr">
              <a:buNone/>
              <a:tabLst/>
              <a:defRPr sz="1600"/>
            </a:lvl1pPr>
          </a:lstStyle>
          <a:p>
            <a:pPr algn="l"/>
            <a:r>
              <a:rPr lang="en-US" noProof="0"/>
              <a:t>Agenda item 3</a:t>
            </a:r>
          </a:p>
        </p:txBody>
      </p:sp>
      <p:sp>
        <p:nvSpPr>
          <p:cNvPr id="18" name="Agenda item 4">
            <a:extLst>
              <a:ext uri="{FF2B5EF4-FFF2-40B4-BE49-F238E27FC236}">
                <a16:creationId xmlns:a16="http://schemas.microsoft.com/office/drawing/2014/main" id="{6FDD35C8-B77E-46BD-9338-72F9040FFA6C}"/>
              </a:ext>
            </a:extLst>
          </p:cNvPr>
          <p:cNvSpPr>
            <a:spLocks noGrp="1"/>
          </p:cNvSpPr>
          <p:nvPr>
            <p:ph type="body" sz="quarter" idx="21" hasCustomPrompt="1"/>
          </p:nvPr>
        </p:nvSpPr>
        <p:spPr>
          <a:xfrm>
            <a:off x="7625938" y="2295678"/>
            <a:ext cx="1508760" cy="768364"/>
          </a:xfrm>
          <a:prstGeom prst="rect">
            <a:avLst/>
          </a:prstGeom>
        </p:spPr>
        <p:txBody>
          <a:bodyPr wrap="square" lIns="0" tIns="0" rIns="0" bIns="0">
            <a:noAutofit/>
          </a:bodyPr>
          <a:lstStyle>
            <a:lvl1pPr marL="0" marR="0" indent="0" algn="ctr" defTabSz="914400" rtl="0" eaLnBrk="1" fontAlgn="auto" latinLnBrk="0" hangingPunct="1">
              <a:lnSpc>
                <a:spcPct val="100000"/>
              </a:lnSpc>
              <a:spcBef>
                <a:spcPts val="0"/>
              </a:spcBef>
              <a:spcAft>
                <a:spcPts val="0"/>
              </a:spcAft>
              <a:buClrTx/>
              <a:buSzTx/>
              <a:buFontTx/>
              <a:buNone/>
              <a:tabLst/>
              <a:defRPr sz="3600">
                <a:gradFill>
                  <a:gsLst>
                    <a:gs pos="60000">
                      <a:srgbClr val="A82465"/>
                    </a:gs>
                    <a:gs pos="0">
                      <a:srgbClr val="E31937"/>
                    </a:gs>
                    <a:gs pos="100000">
                      <a:srgbClr val="5236AB"/>
                    </a:gs>
                  </a:gsLst>
                  <a:lin ang="0" scaled="0"/>
                </a:gradFill>
                <a:latin typeface="+mj-l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gradFill>
                  <a:gsLst>
                    <a:gs pos="60000">
                      <a:srgbClr val="A82465"/>
                    </a:gs>
                    <a:gs pos="0">
                      <a:srgbClr val="E31937"/>
                    </a:gs>
                    <a:gs pos="100000">
                      <a:srgbClr val="5236AB"/>
                    </a:gs>
                  </a:gsLst>
                  <a:lin ang="0" scaled="0"/>
                </a:gradFill>
                <a:effectLst/>
                <a:uLnTx/>
                <a:uFillTx/>
                <a:latin typeface="+mn-lt"/>
                <a:ea typeface="+mn-ea"/>
                <a:cs typeface="+mn-cs"/>
              </a:rPr>
              <a:t>XX</a:t>
            </a:r>
            <a:endParaRPr lang="en-US" noProof="0"/>
          </a:p>
        </p:txBody>
      </p:sp>
      <p:sp>
        <p:nvSpPr>
          <p:cNvPr id="15" name="Agenda item 4 description">
            <a:extLst>
              <a:ext uri="{FF2B5EF4-FFF2-40B4-BE49-F238E27FC236}">
                <a16:creationId xmlns:a16="http://schemas.microsoft.com/office/drawing/2014/main" id="{DBDC3BC5-8B9E-4D7D-B022-7DC492622AFC}"/>
              </a:ext>
            </a:extLst>
          </p:cNvPr>
          <p:cNvSpPr>
            <a:spLocks noGrp="1"/>
          </p:cNvSpPr>
          <p:nvPr>
            <p:ph type="body" sz="quarter" idx="18" hasCustomPrompt="1"/>
          </p:nvPr>
        </p:nvSpPr>
        <p:spPr>
          <a:xfrm>
            <a:off x="7627843" y="3182112"/>
            <a:ext cx="1508760" cy="1501606"/>
          </a:xfrm>
          <a:prstGeom prst="rect">
            <a:avLst/>
          </a:prstGeom>
        </p:spPr>
        <p:txBody>
          <a:bodyPr wrap="square" lIns="0" tIns="0" rIns="0" bIns="0">
            <a:noAutofit/>
          </a:bodyPr>
          <a:lstStyle>
            <a:lvl1pPr marL="12700" indent="-12700" algn="ctr">
              <a:buNone/>
              <a:tabLst/>
              <a:defRPr sz="1600"/>
            </a:lvl1pPr>
          </a:lstStyle>
          <a:p>
            <a:pPr algn="l"/>
            <a:r>
              <a:rPr lang="en-US" noProof="0"/>
              <a:t>Agenda item 4</a:t>
            </a:r>
          </a:p>
        </p:txBody>
      </p:sp>
      <p:sp>
        <p:nvSpPr>
          <p:cNvPr id="19" name="Agenda item 5">
            <a:extLst>
              <a:ext uri="{FF2B5EF4-FFF2-40B4-BE49-F238E27FC236}">
                <a16:creationId xmlns:a16="http://schemas.microsoft.com/office/drawing/2014/main" id="{D47B1D04-840A-4F73-BA57-8836852239E9}"/>
              </a:ext>
            </a:extLst>
          </p:cNvPr>
          <p:cNvSpPr>
            <a:spLocks noGrp="1"/>
          </p:cNvSpPr>
          <p:nvPr>
            <p:ph type="body" sz="quarter" idx="22" hasCustomPrompt="1"/>
          </p:nvPr>
        </p:nvSpPr>
        <p:spPr>
          <a:xfrm>
            <a:off x="9911825" y="2295678"/>
            <a:ext cx="1508760" cy="768364"/>
          </a:xfrm>
          <a:prstGeom prst="rect">
            <a:avLst/>
          </a:prstGeom>
        </p:spPr>
        <p:txBody>
          <a:bodyPr wrap="square" lIns="0" tIns="0" rIns="0" bIns="0">
            <a:noAutofit/>
          </a:bodyPr>
          <a:lstStyle>
            <a:lvl1pPr marL="0" marR="0" indent="0" algn="ctr" defTabSz="914400" rtl="0" eaLnBrk="1" fontAlgn="auto" latinLnBrk="0" hangingPunct="1">
              <a:lnSpc>
                <a:spcPct val="100000"/>
              </a:lnSpc>
              <a:spcBef>
                <a:spcPts val="0"/>
              </a:spcBef>
              <a:spcAft>
                <a:spcPts val="0"/>
              </a:spcAft>
              <a:buClrTx/>
              <a:buSzTx/>
              <a:buFontTx/>
              <a:buNone/>
              <a:tabLst/>
              <a:defRPr sz="3600">
                <a:gradFill>
                  <a:gsLst>
                    <a:gs pos="60000">
                      <a:srgbClr val="A82465"/>
                    </a:gs>
                    <a:gs pos="0">
                      <a:srgbClr val="E31937"/>
                    </a:gs>
                    <a:gs pos="100000">
                      <a:srgbClr val="5236AB"/>
                    </a:gs>
                  </a:gsLst>
                  <a:lin ang="0" scaled="0"/>
                </a:gradFill>
                <a:latin typeface="+mj-l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gradFill>
                  <a:gsLst>
                    <a:gs pos="60000">
                      <a:srgbClr val="A82465"/>
                    </a:gs>
                    <a:gs pos="0">
                      <a:srgbClr val="E31937"/>
                    </a:gs>
                    <a:gs pos="100000">
                      <a:srgbClr val="5236AB"/>
                    </a:gs>
                  </a:gsLst>
                  <a:lin ang="0" scaled="0"/>
                </a:gradFill>
                <a:effectLst/>
                <a:uLnTx/>
                <a:uFillTx/>
                <a:latin typeface="+mn-lt"/>
                <a:ea typeface="+mn-ea"/>
                <a:cs typeface="+mn-cs"/>
              </a:rPr>
              <a:t>XX</a:t>
            </a:r>
            <a:endParaRPr lang="en-US" noProof="0"/>
          </a:p>
        </p:txBody>
      </p:sp>
      <p:sp>
        <p:nvSpPr>
          <p:cNvPr id="22" name="Agenda item 5 description">
            <a:extLst>
              <a:ext uri="{FF2B5EF4-FFF2-40B4-BE49-F238E27FC236}">
                <a16:creationId xmlns:a16="http://schemas.microsoft.com/office/drawing/2014/main" id="{C31B4DD5-B41F-BE43-A386-8B7C4CFBC95E}"/>
              </a:ext>
            </a:extLst>
          </p:cNvPr>
          <p:cNvSpPr>
            <a:spLocks noGrp="1"/>
          </p:cNvSpPr>
          <p:nvPr>
            <p:ph type="body" sz="quarter" idx="15" hasCustomPrompt="1"/>
          </p:nvPr>
        </p:nvSpPr>
        <p:spPr>
          <a:xfrm>
            <a:off x="9914365" y="3183284"/>
            <a:ext cx="1508760" cy="1501606"/>
          </a:xfrm>
          <a:prstGeom prst="rect">
            <a:avLst/>
          </a:prstGeom>
        </p:spPr>
        <p:txBody>
          <a:bodyPr wrap="square" lIns="0" tIns="0" rIns="0" bIns="0">
            <a:noAutofit/>
          </a:bodyPr>
          <a:lstStyle>
            <a:lvl1pPr marL="12700" indent="-12700" algn="ctr">
              <a:buNone/>
              <a:tabLst/>
              <a:defRPr sz="1600"/>
            </a:lvl1pPr>
          </a:lstStyle>
          <a:p>
            <a:pPr algn="l"/>
            <a:r>
              <a:rPr lang="en-US" noProof="0"/>
              <a:t>Agenda item 5</a:t>
            </a:r>
          </a:p>
        </p:txBody>
      </p:sp>
      <p:sp>
        <p:nvSpPr>
          <p:cNvPr id="4" name="Footer Placeholder 3">
            <a:extLst>
              <a:ext uri="{FF2B5EF4-FFF2-40B4-BE49-F238E27FC236}">
                <a16:creationId xmlns:a16="http://schemas.microsoft.com/office/drawing/2014/main" id="{FF42B81B-3CB7-05E5-B0F7-506A0A4CC1AE}"/>
              </a:ext>
              <a:ext uri="{C183D7F6-B498-43B3-948B-1728B52AA6E4}">
                <adec:decorative xmlns:adec="http://schemas.microsoft.com/office/drawing/2017/decorative" val="1"/>
              </a:ext>
            </a:extLst>
          </p:cNvPr>
          <p:cNvSpPr>
            <a:spLocks noGrp="1"/>
          </p:cNvSpPr>
          <p:nvPr>
            <p:ph type="ftr" sz="quarter" idx="25"/>
          </p:nvPr>
        </p:nvSpPr>
        <p:spPr/>
        <p:txBody>
          <a:bodyPr/>
          <a:lstStyle/>
          <a:p>
            <a:endParaRPr lang="en-US" noProof="0"/>
          </a:p>
        </p:txBody>
      </p:sp>
      <p:sp>
        <p:nvSpPr>
          <p:cNvPr id="3" name="Slide number placeholder 2">
            <a:extLst>
              <a:ext uri="{FF2B5EF4-FFF2-40B4-BE49-F238E27FC236}">
                <a16:creationId xmlns:a16="http://schemas.microsoft.com/office/drawing/2014/main" id="{CFA5DBCA-C3A7-554C-80CD-9B2E51986E26}"/>
              </a:ext>
              <a:ext uri="{C183D7F6-B498-43B3-948B-1728B52AA6E4}">
                <adec:decorative xmlns:adec="http://schemas.microsoft.com/office/drawing/2017/decorative" val="1"/>
              </a:ext>
            </a:extLst>
          </p:cNvPr>
          <p:cNvSpPr>
            <a:spLocks noGrp="1"/>
          </p:cNvSpPr>
          <p:nvPr>
            <p:ph type="sldNum" sz="quarter" idx="10"/>
          </p:nvPr>
        </p:nvSpPr>
        <p:spPr/>
        <p:txBody>
          <a:bodyPr>
            <a:noAutofit/>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3951781620"/>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Vertical split left gradient +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D8BCD8CC-5C84-0E47-3D5B-5B4071C6F1EF}"/>
              </a:ext>
            </a:extLst>
          </p:cNvPr>
          <p:cNvSpPr>
            <a:spLocks noGrp="1"/>
          </p:cNvSpPr>
          <p:nvPr userDrawn="1">
            <p:ph type="title" hasCustomPrompt="1"/>
          </p:nvPr>
        </p:nvSpPr>
        <p:spPr>
          <a:xfrm>
            <a:off x="766764" y="640080"/>
            <a:ext cx="3805237" cy="2514600"/>
          </a:xfrm>
          <a:noFill/>
        </p:spPr>
        <p:txBody>
          <a:bodyPr>
            <a:normAutofit/>
          </a:bodyPr>
          <a:lstStyle>
            <a:lvl1pPr>
              <a:defRPr sz="4800">
                <a:solidFill>
                  <a:schemeClr val="bg1"/>
                </a:solidFill>
              </a:defRPr>
            </a:lvl1pPr>
          </a:lstStyle>
          <a:p>
            <a:pPr lvl="0"/>
            <a:r>
              <a:rPr lang="en-US" noProof="0"/>
              <a:t>Click to add slide title</a:t>
            </a:r>
          </a:p>
        </p:txBody>
      </p:sp>
      <p:sp>
        <p:nvSpPr>
          <p:cNvPr id="12" name="Content Placeholder 11">
            <a:extLst>
              <a:ext uri="{FF2B5EF4-FFF2-40B4-BE49-F238E27FC236}">
                <a16:creationId xmlns:a16="http://schemas.microsoft.com/office/drawing/2014/main" id="{4786F2AF-5358-D866-C5C2-387F0EAF5433}"/>
              </a:ext>
            </a:extLst>
          </p:cNvPr>
          <p:cNvSpPr>
            <a:spLocks noGrp="1"/>
          </p:cNvSpPr>
          <p:nvPr>
            <p:ph sz="quarter" idx="22" hasCustomPrompt="1"/>
          </p:nvPr>
        </p:nvSpPr>
        <p:spPr>
          <a:xfrm>
            <a:off x="6096000" y="768096"/>
            <a:ext cx="5324475" cy="5330952"/>
          </a:xfrm>
          <a:prstGeom prst="rect">
            <a:avLst/>
          </a:prstGeom>
        </p:spPr>
        <p:txBody>
          <a:bodyPr>
            <a:normAutofit/>
          </a:bodyPr>
          <a:lstStyle>
            <a:lvl1pPr marL="0" indent="0">
              <a:buNone/>
              <a:defRPr sz="1800"/>
            </a:lvl1pPr>
          </a:lstStyle>
          <a:p>
            <a:pPr lvl="0"/>
            <a:r>
              <a:rPr lang="en-US" noProof="0"/>
              <a:t>Click to add text or select an icon to insert associated content (i.e., table, chart, picture or video). Images and video are available to download from brand.cgi.com.</a:t>
            </a:r>
          </a:p>
        </p:txBody>
      </p:sp>
      <p:sp>
        <p:nvSpPr>
          <p:cNvPr id="2" name="Footer Placeholder 1">
            <a:extLst>
              <a:ext uri="{FF2B5EF4-FFF2-40B4-BE49-F238E27FC236}">
                <a16:creationId xmlns:a16="http://schemas.microsoft.com/office/drawing/2014/main" id="{F9C8AF98-2955-963B-58C0-5FE1B0F82077}"/>
              </a:ext>
              <a:ext uri="{C183D7F6-B498-43B3-948B-1728B52AA6E4}">
                <adec:decorative xmlns:adec="http://schemas.microsoft.com/office/drawing/2017/decorative" val="1"/>
              </a:ext>
            </a:extLst>
          </p:cNvPr>
          <p:cNvSpPr>
            <a:spLocks noGrp="1"/>
          </p:cNvSpPr>
          <p:nvPr>
            <p:ph type="ftr" sz="quarter" idx="26"/>
          </p:nvPr>
        </p:nvSpPr>
        <p:spPr/>
        <p:txBody>
          <a:bodyPr/>
          <a:lstStyle/>
          <a:p>
            <a:endParaRPr lang="en-US" noProof="0"/>
          </a:p>
        </p:txBody>
      </p:sp>
      <p:sp>
        <p:nvSpPr>
          <p:cNvPr id="5" name="Slide Number Placeholder 4">
            <a:extLst>
              <a:ext uri="{FF2B5EF4-FFF2-40B4-BE49-F238E27FC236}">
                <a16:creationId xmlns:a16="http://schemas.microsoft.com/office/drawing/2014/main" id="{4157A084-A0DA-A9C2-4C39-36545455D079}"/>
              </a:ext>
              <a:ext uri="{C183D7F6-B498-43B3-948B-1728B52AA6E4}">
                <adec:decorative xmlns:adec="http://schemas.microsoft.com/office/drawing/2017/decorative" val="1"/>
              </a:ext>
            </a:extLst>
          </p:cNvPr>
          <p:cNvSpPr>
            <a:spLocks noGrp="1"/>
          </p:cNvSpPr>
          <p:nvPr>
            <p:ph type="sldNum" sz="quarter" idx="25"/>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1075439696"/>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Vertical split left gradient +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D8BCD8CC-5C84-0E47-3D5B-5B4071C6F1EF}"/>
              </a:ext>
            </a:extLst>
          </p:cNvPr>
          <p:cNvSpPr>
            <a:spLocks noGrp="1"/>
          </p:cNvSpPr>
          <p:nvPr userDrawn="1">
            <p:ph type="title" hasCustomPrompt="1"/>
          </p:nvPr>
        </p:nvSpPr>
        <p:spPr>
          <a:xfrm>
            <a:off x="766764" y="640080"/>
            <a:ext cx="3805237" cy="2514600"/>
          </a:xfrm>
        </p:spPr>
        <p:txBody>
          <a:bodyPr>
            <a:normAutofit/>
          </a:bodyPr>
          <a:lstStyle>
            <a:lvl1pPr>
              <a:defRPr sz="4800">
                <a:solidFill>
                  <a:schemeClr val="bg1"/>
                </a:solidFill>
              </a:defRPr>
            </a:lvl1pPr>
          </a:lstStyle>
          <a:p>
            <a:pPr lvl="0"/>
            <a:r>
              <a:rPr lang="en-US" noProof="0"/>
              <a:t>Click to add slide title</a:t>
            </a:r>
          </a:p>
        </p:txBody>
      </p:sp>
      <p:sp>
        <p:nvSpPr>
          <p:cNvPr id="10" name="Picture Placeholder 7">
            <a:extLst>
              <a:ext uri="{FF2B5EF4-FFF2-40B4-BE49-F238E27FC236}">
                <a16:creationId xmlns:a16="http://schemas.microsoft.com/office/drawing/2014/main" id="{D8902546-0BD5-8512-0E9E-01A120BA7869}"/>
              </a:ext>
            </a:extLst>
          </p:cNvPr>
          <p:cNvSpPr>
            <a:spLocks noGrp="1"/>
          </p:cNvSpPr>
          <p:nvPr>
            <p:ph type="pic" sz="quarter" idx="26" hasCustomPrompt="1"/>
          </p:nvPr>
        </p:nvSpPr>
        <p:spPr>
          <a:xfrm>
            <a:off x="6096000" y="768096"/>
            <a:ext cx="5329238" cy="5321808"/>
          </a:xfrm>
          <a:prstGeom prst="rect">
            <a:avLst/>
          </a:prstGeom>
        </p:spPr>
        <p:txBody>
          <a:bodyPr/>
          <a:lstStyle>
            <a:lvl1pPr marL="0" indent="0">
              <a:buNone/>
              <a:defRPr sz="1800">
                <a:sym typeface="Wingdings" panose="05000000000000000000" pitchFamily="2" charset="2"/>
              </a:defRPr>
            </a:lvl1pPr>
          </a:lstStyle>
          <a:p>
            <a:r>
              <a:rPr lang="en-US" noProof="0"/>
              <a:t>Click icon to add image. Images are available to download from the Brand Source image library  brand.cgi.com</a:t>
            </a:r>
          </a:p>
        </p:txBody>
      </p:sp>
      <p:sp>
        <p:nvSpPr>
          <p:cNvPr id="2" name="Footer Placeholder 1">
            <a:extLst>
              <a:ext uri="{FF2B5EF4-FFF2-40B4-BE49-F238E27FC236}">
                <a16:creationId xmlns:a16="http://schemas.microsoft.com/office/drawing/2014/main" id="{62CD930D-562F-7158-6266-0C7D09523FAD}"/>
              </a:ext>
              <a:ext uri="{C183D7F6-B498-43B3-948B-1728B52AA6E4}">
                <adec:decorative xmlns:adec="http://schemas.microsoft.com/office/drawing/2017/decorative" val="1"/>
              </a:ext>
            </a:extLst>
          </p:cNvPr>
          <p:cNvSpPr>
            <a:spLocks noGrp="1"/>
          </p:cNvSpPr>
          <p:nvPr>
            <p:ph type="ftr" sz="quarter" idx="27"/>
          </p:nvPr>
        </p:nvSpPr>
        <p:spPr/>
        <p:txBody>
          <a:bodyPr/>
          <a:lstStyle/>
          <a:p>
            <a:endParaRPr lang="en-US" noProof="0"/>
          </a:p>
        </p:txBody>
      </p:sp>
      <p:sp>
        <p:nvSpPr>
          <p:cNvPr id="5" name="Slide Number Placeholder 4">
            <a:extLst>
              <a:ext uri="{FF2B5EF4-FFF2-40B4-BE49-F238E27FC236}">
                <a16:creationId xmlns:a16="http://schemas.microsoft.com/office/drawing/2014/main" id="{A949E9E9-878C-1EFF-CBDC-17959F11C0FC}"/>
              </a:ext>
              <a:ext uri="{C183D7F6-B498-43B3-948B-1728B52AA6E4}">
                <adec:decorative xmlns:adec="http://schemas.microsoft.com/office/drawing/2017/decorative" val="1"/>
              </a:ext>
            </a:extLst>
          </p:cNvPr>
          <p:cNvSpPr>
            <a:spLocks noGrp="1"/>
          </p:cNvSpPr>
          <p:nvPr>
            <p:ph type="sldNum" sz="quarter" idx="25"/>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825088710"/>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Vertical split right gradi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52C95-B004-CE97-6850-347B6C83D74E}"/>
              </a:ext>
            </a:extLst>
          </p:cNvPr>
          <p:cNvSpPr>
            <a:spLocks noGrp="1"/>
          </p:cNvSpPr>
          <p:nvPr>
            <p:ph type="title" hasCustomPrompt="1"/>
          </p:nvPr>
        </p:nvSpPr>
        <p:spPr>
          <a:xfrm>
            <a:off x="766763" y="682513"/>
            <a:ext cx="5349134" cy="530352"/>
          </a:xfrm>
        </p:spPr>
        <p:txBody>
          <a:bodyPr/>
          <a:lstStyle>
            <a:lvl1pPr>
              <a:defRPr/>
            </a:lvl1pPr>
          </a:lstStyle>
          <a:p>
            <a:r>
              <a:rPr lang="en-US" noProof="0"/>
              <a:t>Click to add slide title</a:t>
            </a:r>
          </a:p>
        </p:txBody>
      </p:sp>
      <p:sp>
        <p:nvSpPr>
          <p:cNvPr id="8" name="Text Placeholder 2">
            <a:extLst>
              <a:ext uri="{FF2B5EF4-FFF2-40B4-BE49-F238E27FC236}">
                <a16:creationId xmlns:a16="http://schemas.microsoft.com/office/drawing/2014/main" id="{4CB01012-C777-4F42-8ACD-C6368C209107}"/>
              </a:ext>
            </a:extLst>
          </p:cNvPr>
          <p:cNvSpPr>
            <a:spLocks noGrp="1"/>
          </p:cNvSpPr>
          <p:nvPr>
            <p:ph type="body" sz="quarter" idx="20"/>
          </p:nvPr>
        </p:nvSpPr>
        <p:spPr>
          <a:xfrm>
            <a:off x="766764" y="1527175"/>
            <a:ext cx="5343560" cy="4565649"/>
          </a:xfrm>
          <a:prstGeom prst="rect">
            <a:avLst/>
          </a:prstGeom>
        </p:spPr>
        <p:txBody>
          <a:bodyPr lIns="0">
            <a:noAutofit/>
          </a:bodyPr>
          <a:lstStyle>
            <a:lvl1pPr marL="0" indent="0" algn="l">
              <a:spcBef>
                <a:spcPts val="600"/>
              </a:spcBef>
              <a:buNone/>
              <a:defRPr sz="2000">
                <a:solidFill>
                  <a:schemeClr val="tx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noProof="0"/>
              <a:t>Click to edit Master text styles</a:t>
            </a:r>
          </a:p>
        </p:txBody>
      </p:sp>
      <p:sp>
        <p:nvSpPr>
          <p:cNvPr id="11" name="Textbox title 3"/>
          <p:cNvSpPr>
            <a:spLocks noGrp="1"/>
          </p:cNvSpPr>
          <p:nvPr>
            <p:ph type="subTitle" idx="1" hasCustomPrompt="1"/>
          </p:nvPr>
        </p:nvSpPr>
        <p:spPr>
          <a:xfrm>
            <a:off x="7620799" y="685800"/>
            <a:ext cx="3809206" cy="530352"/>
          </a:xfrm>
          <a:prstGeom prst="rect">
            <a:avLst/>
          </a:prstGeom>
        </p:spPr>
        <p:txBody>
          <a:bodyPr lIns="0" tIns="0" rIns="0" bIns="0" anchor="t" anchorCtr="0">
            <a:noAutofit/>
          </a:bodyPr>
          <a:lstStyle>
            <a:lvl1pPr marL="0" indent="0" algn="l">
              <a:buNone/>
              <a:defRPr sz="2800">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add heading</a:t>
            </a:r>
          </a:p>
        </p:txBody>
      </p:sp>
      <p:sp>
        <p:nvSpPr>
          <p:cNvPr id="7" name="Text Placeholder 4">
            <a:extLst>
              <a:ext uri="{FF2B5EF4-FFF2-40B4-BE49-F238E27FC236}">
                <a16:creationId xmlns:a16="http://schemas.microsoft.com/office/drawing/2014/main" id="{D41B42D7-AAA3-834F-9B8B-AC9F156380D9}"/>
              </a:ext>
            </a:extLst>
          </p:cNvPr>
          <p:cNvSpPr>
            <a:spLocks noGrp="1"/>
          </p:cNvSpPr>
          <p:nvPr>
            <p:ph type="body" sz="quarter" idx="19"/>
          </p:nvPr>
        </p:nvSpPr>
        <p:spPr bwMode="white">
          <a:xfrm>
            <a:off x="7620000" y="1527175"/>
            <a:ext cx="3805238" cy="4565649"/>
          </a:xfrm>
          <a:prstGeom prst="rect">
            <a:avLst/>
          </a:prstGeom>
        </p:spPr>
        <p:txBody>
          <a:bodyPr lIns="0">
            <a:noAutofit/>
          </a:bodyPr>
          <a:lstStyle>
            <a:lvl1pPr marL="0" indent="0" algn="l">
              <a:spcBef>
                <a:spcPts val="600"/>
              </a:spcBef>
              <a:buNone/>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noProof="0"/>
              <a:t>Click to edit Master text styles</a:t>
            </a:r>
          </a:p>
        </p:txBody>
      </p:sp>
      <p:sp>
        <p:nvSpPr>
          <p:cNvPr id="3" name="Footer Placeholder 2">
            <a:extLst>
              <a:ext uri="{FF2B5EF4-FFF2-40B4-BE49-F238E27FC236}">
                <a16:creationId xmlns:a16="http://schemas.microsoft.com/office/drawing/2014/main" id="{30639340-9B1C-0A20-7215-29AD885ACC1C}"/>
              </a:ext>
              <a:ext uri="{C183D7F6-B498-43B3-948B-1728B52AA6E4}">
                <adec:decorative xmlns:adec="http://schemas.microsoft.com/office/drawing/2017/decorative" val="1"/>
              </a:ext>
            </a:extLst>
          </p:cNvPr>
          <p:cNvSpPr>
            <a:spLocks noGrp="1"/>
          </p:cNvSpPr>
          <p:nvPr userDrawn="1">
            <p:ph type="ftr" sz="quarter" idx="24"/>
          </p:nvPr>
        </p:nvSpPr>
        <p:spPr/>
        <p:txBody>
          <a:bodyPr/>
          <a:lstStyle/>
          <a:p>
            <a:endParaRPr lang="en-US" noProof="0"/>
          </a:p>
        </p:txBody>
      </p:sp>
      <p:sp>
        <p:nvSpPr>
          <p:cNvPr id="9" name="Slide Number Placeholder 7">
            <a:extLst>
              <a:ext uri="{FF2B5EF4-FFF2-40B4-BE49-F238E27FC236}">
                <a16:creationId xmlns:a16="http://schemas.microsoft.com/office/drawing/2014/main" id="{D6B8EBC4-0CDD-D5F8-B384-BBC3DE200CB1}"/>
              </a:ext>
              <a:ext uri="{C183D7F6-B498-43B3-948B-1728B52AA6E4}">
                <adec:decorative xmlns:adec="http://schemas.microsoft.com/office/drawing/2017/decorative" val="1"/>
              </a:ext>
            </a:extLst>
          </p:cNvPr>
          <p:cNvSpPr>
            <a:spLocks noGrp="1"/>
          </p:cNvSpPr>
          <p:nvPr userDrawn="1">
            <p:ph type="sldNum" sz="quarter" idx="23"/>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1666488075"/>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Horizontal split top gradient ">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54EDF-CC0A-47BA-810E-F78AECA13876}"/>
              </a:ext>
            </a:extLst>
          </p:cNvPr>
          <p:cNvSpPr>
            <a:spLocks noGrp="1"/>
          </p:cNvSpPr>
          <p:nvPr>
            <p:ph type="title" hasCustomPrompt="1"/>
          </p:nvPr>
        </p:nvSpPr>
        <p:spPr>
          <a:xfrm>
            <a:off x="766763" y="682513"/>
            <a:ext cx="10658475" cy="1904770"/>
          </a:xfrm>
        </p:spPr>
        <p:txBody>
          <a:bodyPr>
            <a:noAutofit/>
          </a:bodyPr>
          <a:lstStyle>
            <a:lvl1pPr>
              <a:defRPr sz="2800">
                <a:solidFill>
                  <a:schemeClr val="bg1"/>
                </a:solidFill>
              </a:defRPr>
            </a:lvl1pPr>
          </a:lstStyle>
          <a:p>
            <a:r>
              <a:rPr lang="en-US" noProof="0"/>
              <a:t>Click to add slide title or text. Adjust font size as needed.</a:t>
            </a:r>
          </a:p>
        </p:txBody>
      </p:sp>
      <p:sp>
        <p:nvSpPr>
          <p:cNvPr id="6" name="Text Placeholder 7">
            <a:extLst>
              <a:ext uri="{FF2B5EF4-FFF2-40B4-BE49-F238E27FC236}">
                <a16:creationId xmlns:a16="http://schemas.microsoft.com/office/drawing/2014/main" id="{8B55AD79-E89E-F94C-8E6E-47E81BAAFE81}"/>
              </a:ext>
            </a:extLst>
          </p:cNvPr>
          <p:cNvSpPr>
            <a:spLocks noGrp="1"/>
          </p:cNvSpPr>
          <p:nvPr>
            <p:ph type="body" sz="quarter" idx="20" hasCustomPrompt="1"/>
          </p:nvPr>
        </p:nvSpPr>
        <p:spPr>
          <a:xfrm>
            <a:off x="766763" y="3429000"/>
            <a:ext cx="3043237" cy="2663825"/>
          </a:xfrm>
          <a:prstGeom prst="rect">
            <a:avLst/>
          </a:prstGeom>
        </p:spPr>
        <p:txBody>
          <a:bodyPr lIns="0" tIns="0" rIns="0" bIns="0"/>
          <a:lstStyle>
            <a:lvl1pPr marL="0" indent="0" algn="l">
              <a:spcBef>
                <a:spcPts val="600"/>
              </a:spcBef>
              <a:buNone/>
              <a:defRPr sz="2000" b="0">
                <a:solidFill>
                  <a:schemeClr val="tx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noProof="0"/>
              <a:t>Insert text here</a:t>
            </a:r>
          </a:p>
        </p:txBody>
      </p:sp>
      <p:sp>
        <p:nvSpPr>
          <p:cNvPr id="8" name="Text Placeholder 8">
            <a:extLst>
              <a:ext uri="{FF2B5EF4-FFF2-40B4-BE49-F238E27FC236}">
                <a16:creationId xmlns:a16="http://schemas.microsoft.com/office/drawing/2014/main" id="{2BA1CE38-9517-C04D-BD3C-785CE4AAB523}"/>
              </a:ext>
            </a:extLst>
          </p:cNvPr>
          <p:cNvSpPr>
            <a:spLocks noGrp="1"/>
          </p:cNvSpPr>
          <p:nvPr>
            <p:ph type="body" sz="quarter" idx="22" hasCustomPrompt="1"/>
          </p:nvPr>
        </p:nvSpPr>
        <p:spPr>
          <a:xfrm>
            <a:off x="4573588" y="3429000"/>
            <a:ext cx="3044952" cy="2664296"/>
          </a:xfrm>
          <a:prstGeom prst="rect">
            <a:avLst/>
          </a:prstGeom>
        </p:spPr>
        <p:txBody>
          <a:bodyPr lIns="0" tIns="0" rIns="0" bIns="0"/>
          <a:lstStyle>
            <a:lvl1pPr marL="0" indent="0" algn="l">
              <a:spcBef>
                <a:spcPts val="600"/>
              </a:spcBef>
              <a:buNone/>
              <a:defRPr sz="2000" b="0">
                <a:solidFill>
                  <a:schemeClr val="tx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noProof="0"/>
              <a:t>Insert text here</a:t>
            </a:r>
          </a:p>
        </p:txBody>
      </p:sp>
      <p:sp>
        <p:nvSpPr>
          <p:cNvPr id="7" name="Text Placeholder 9">
            <a:extLst>
              <a:ext uri="{FF2B5EF4-FFF2-40B4-BE49-F238E27FC236}">
                <a16:creationId xmlns:a16="http://schemas.microsoft.com/office/drawing/2014/main" id="{490C4A5E-806F-B449-9FC2-674DB43D3774}"/>
              </a:ext>
            </a:extLst>
          </p:cNvPr>
          <p:cNvSpPr>
            <a:spLocks noGrp="1"/>
          </p:cNvSpPr>
          <p:nvPr>
            <p:ph type="body" sz="quarter" idx="21" hasCustomPrompt="1"/>
          </p:nvPr>
        </p:nvSpPr>
        <p:spPr>
          <a:xfrm>
            <a:off x="8382000" y="3429000"/>
            <a:ext cx="3044952" cy="2664296"/>
          </a:xfrm>
          <a:prstGeom prst="rect">
            <a:avLst/>
          </a:prstGeom>
        </p:spPr>
        <p:txBody>
          <a:bodyPr lIns="0" tIns="0" rIns="0" bIns="0"/>
          <a:lstStyle>
            <a:lvl1pPr marL="0" indent="0" algn="l">
              <a:spcBef>
                <a:spcPts val="600"/>
              </a:spcBef>
              <a:buNone/>
              <a:defRPr sz="2000" b="0">
                <a:solidFill>
                  <a:schemeClr val="tx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noProof="0"/>
              <a:t>Insert text here</a:t>
            </a:r>
          </a:p>
        </p:txBody>
      </p:sp>
      <p:sp>
        <p:nvSpPr>
          <p:cNvPr id="3" name="Footer Placeholder 2">
            <a:extLst>
              <a:ext uri="{FF2B5EF4-FFF2-40B4-BE49-F238E27FC236}">
                <a16:creationId xmlns:a16="http://schemas.microsoft.com/office/drawing/2014/main" id="{57F53EBC-FEBD-E00D-C4D7-27BB9D4120F1}"/>
              </a:ext>
              <a:ext uri="{C183D7F6-B498-43B3-948B-1728B52AA6E4}">
                <adec:decorative xmlns:adec="http://schemas.microsoft.com/office/drawing/2017/decorative" val="1"/>
              </a:ext>
            </a:extLst>
          </p:cNvPr>
          <p:cNvSpPr>
            <a:spLocks noGrp="1"/>
          </p:cNvSpPr>
          <p:nvPr>
            <p:ph type="ftr" sz="quarter" idx="26"/>
          </p:nvPr>
        </p:nvSpPr>
        <p:spPr/>
        <p:txBody>
          <a:bodyPr/>
          <a:lstStyle/>
          <a:p>
            <a:endParaRPr lang="en-US" noProof="0"/>
          </a:p>
        </p:txBody>
      </p:sp>
      <p:sp>
        <p:nvSpPr>
          <p:cNvPr id="11" name="Slide Number Placeholder 10">
            <a:extLst>
              <a:ext uri="{FF2B5EF4-FFF2-40B4-BE49-F238E27FC236}">
                <a16:creationId xmlns:a16="http://schemas.microsoft.com/office/drawing/2014/main" id="{EBAAF71B-23CB-7380-DA03-07C63C5EA22C}"/>
              </a:ext>
              <a:ext uri="{C183D7F6-B498-43B3-948B-1728B52AA6E4}">
                <adec:decorative xmlns:adec="http://schemas.microsoft.com/office/drawing/2017/decorative" val="1"/>
              </a:ext>
            </a:extLst>
          </p:cNvPr>
          <p:cNvSpPr>
            <a:spLocks noGrp="1"/>
          </p:cNvSpPr>
          <p:nvPr>
            <p:ph type="sldNum" sz="quarter" idx="25"/>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3243605371"/>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ntent/quote highlight x1 –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116B254F-7AF8-F46D-A858-71F2ECB98139}"/>
              </a:ext>
            </a:extLst>
          </p:cNvPr>
          <p:cNvSpPr>
            <a:spLocks noGrp="1"/>
          </p:cNvSpPr>
          <p:nvPr>
            <p:ph type="title" hasCustomPrompt="1"/>
          </p:nvPr>
        </p:nvSpPr>
        <p:spPr/>
        <p:txBody>
          <a:bodyPr/>
          <a:lstStyle>
            <a:lvl1pPr>
              <a:defRPr/>
            </a:lvl1pPr>
          </a:lstStyle>
          <a:p>
            <a:r>
              <a:rPr lang="en-US" noProof="0"/>
              <a:t>Content highlight or quote slide (gradient B) – click to add title</a:t>
            </a:r>
          </a:p>
        </p:txBody>
      </p:sp>
      <p:sp>
        <p:nvSpPr>
          <p:cNvPr id="9" name="Rectangle 8">
            <a:extLst>
              <a:ext uri="{C183D7F6-B498-43B3-948B-1728B52AA6E4}">
                <adec:decorative xmlns:adec="http://schemas.microsoft.com/office/drawing/2017/decorative" val="1"/>
              </a:ext>
            </a:extLst>
          </p:cNvPr>
          <p:cNvSpPr/>
          <p:nvPr/>
        </p:nvSpPr>
        <p:spPr bwMode="gray">
          <a:xfrm>
            <a:off x="5714999" y="1527975"/>
            <a:ext cx="762000" cy="72000"/>
          </a:xfrm>
          <a:prstGeom prst="rect">
            <a:avLst/>
          </a:prstGeom>
          <a:gradFill>
            <a:gsLst>
              <a:gs pos="33000">
                <a:srgbClr val="FF6A00"/>
              </a:gs>
              <a:gs pos="0">
                <a:srgbClr val="FFCDD2"/>
              </a:gs>
              <a:gs pos="66000">
                <a:srgbClr val="E31937"/>
              </a:gs>
              <a:gs pos="100000">
                <a:srgbClr val="991F3D"/>
              </a:gs>
            </a:gsLst>
            <a:lin ang="0" scaled="1"/>
          </a:gradFill>
          <a:ln w="9525" algn="ctr">
            <a:noFill/>
            <a:miter lim="800000"/>
            <a:headEnd/>
            <a:tailEnd/>
          </a:ln>
          <a:effectLst/>
        </p:spPr>
        <p:txBody>
          <a:bodyPr lIns="63500" tIns="0" rIns="64800" bIns="0" rtlCol="0" anchor="ctr"/>
          <a:lstStyle/>
          <a:p>
            <a:pPr algn="ctr">
              <a:spcBef>
                <a:spcPct val="0"/>
              </a:spcBef>
              <a:buClrTx/>
              <a:buSzPct val="90000"/>
            </a:pPr>
            <a:endParaRPr lang="en-US" sz="1600" b="1" noProof="0">
              <a:solidFill>
                <a:schemeClr val="bg1"/>
              </a:solidFill>
              <a:cs typeface="Arial" pitchFamily="34" charset="0"/>
            </a:endParaRPr>
          </a:p>
        </p:txBody>
      </p:sp>
      <p:sp>
        <p:nvSpPr>
          <p:cNvPr id="3" name="Text Placeholder 16">
            <a:extLst>
              <a:ext uri="{FF2B5EF4-FFF2-40B4-BE49-F238E27FC236}">
                <a16:creationId xmlns:a16="http://schemas.microsoft.com/office/drawing/2014/main" id="{0DB1B5D3-6859-6C6B-E3DF-5DC622276F4C}"/>
              </a:ext>
            </a:extLst>
          </p:cNvPr>
          <p:cNvSpPr>
            <a:spLocks noGrp="1"/>
          </p:cNvSpPr>
          <p:nvPr>
            <p:ph type="body" sz="quarter" idx="10" hasCustomPrompt="1"/>
          </p:nvPr>
        </p:nvSpPr>
        <p:spPr>
          <a:xfrm>
            <a:off x="1524000" y="1885950"/>
            <a:ext cx="9144000" cy="2867119"/>
          </a:xfrm>
          <a:prstGeom prst="rect">
            <a:avLst/>
          </a:prstGeom>
        </p:spPr>
        <p:txBody>
          <a:bodyPr lIns="0" tIns="0" rIns="0" bIns="0" anchor="ctr"/>
          <a:lstStyle>
            <a:lvl1pPr marL="0" indent="0" algn="ctr">
              <a:buFontTx/>
              <a:buNone/>
              <a:defRPr sz="2000"/>
            </a:lvl1pPr>
            <a:lvl2pPr algn="ctr">
              <a:defRPr/>
            </a:lvl2pPr>
            <a:lvl3pPr algn="ctr">
              <a:defRPr/>
            </a:lvl3pPr>
            <a:lvl4pPr algn="ctr">
              <a:defRPr/>
            </a:lvl4pPr>
            <a:lvl5pPr algn="ctr">
              <a:defRPr/>
            </a:lvl5pPr>
          </a:lstStyle>
          <a:p>
            <a:pPr lvl="0"/>
            <a:r>
              <a:rPr lang="en-US" noProof="0"/>
              <a:t>Insert the content or quote you are highlighting. Adjust font size as needed.</a:t>
            </a:r>
          </a:p>
        </p:txBody>
      </p:sp>
      <p:sp>
        <p:nvSpPr>
          <p:cNvPr id="4" name="Text Placeholder 14">
            <a:extLst>
              <a:ext uri="{FF2B5EF4-FFF2-40B4-BE49-F238E27FC236}">
                <a16:creationId xmlns:a16="http://schemas.microsoft.com/office/drawing/2014/main" id="{BB791BC8-F0FE-2616-919B-98764F09F15A}"/>
              </a:ext>
            </a:extLst>
          </p:cNvPr>
          <p:cNvSpPr>
            <a:spLocks noGrp="1"/>
          </p:cNvSpPr>
          <p:nvPr>
            <p:ph type="body" sz="quarter" idx="36" hasCustomPrompt="1"/>
          </p:nvPr>
        </p:nvSpPr>
        <p:spPr>
          <a:xfrm>
            <a:off x="1527048" y="5138118"/>
            <a:ext cx="9144000" cy="576072"/>
          </a:xfrm>
          <a:prstGeom prst="rect">
            <a:avLst/>
          </a:prstGeom>
        </p:spPr>
        <p:txBody>
          <a:bodyPr lIns="0" tIns="0" rIns="0" bIns="0"/>
          <a:lstStyle>
            <a:lvl1pPr marL="0" indent="0" algn="ctr">
              <a:spcBef>
                <a:spcPts val="0"/>
              </a:spcBef>
              <a:buNone/>
              <a:defRPr sz="1400" b="1"/>
            </a:lvl1pPr>
            <a:lvl2pPr marL="457200" indent="-404813" algn="ctr">
              <a:spcBef>
                <a:spcPts val="0"/>
              </a:spcBef>
              <a:buNone/>
              <a:defRPr sz="1400"/>
            </a:lvl2pPr>
            <a:lvl3pPr marL="914400" indent="0" algn="ctr">
              <a:buNone/>
              <a:defRPr/>
            </a:lvl3pPr>
          </a:lstStyle>
          <a:p>
            <a:pPr lvl="0"/>
            <a:r>
              <a:rPr lang="en-US" noProof="0"/>
              <a:t>Name</a:t>
            </a:r>
          </a:p>
          <a:p>
            <a:pPr lvl="1"/>
            <a:r>
              <a:rPr lang="en-US" noProof="0"/>
              <a:t>Role, Organization</a:t>
            </a:r>
          </a:p>
        </p:txBody>
      </p:sp>
      <p:sp>
        <p:nvSpPr>
          <p:cNvPr id="2" name="Footer Placeholder 1">
            <a:extLst>
              <a:ext uri="{FF2B5EF4-FFF2-40B4-BE49-F238E27FC236}">
                <a16:creationId xmlns:a16="http://schemas.microsoft.com/office/drawing/2014/main" id="{2A99AD4F-D74A-4820-4319-6DB76168A418}"/>
              </a:ext>
              <a:ext uri="{C183D7F6-B498-43B3-948B-1728B52AA6E4}">
                <adec:decorative xmlns:adec="http://schemas.microsoft.com/office/drawing/2017/decorative" val="1"/>
              </a:ext>
            </a:extLst>
          </p:cNvPr>
          <p:cNvSpPr>
            <a:spLocks noGrp="1"/>
          </p:cNvSpPr>
          <p:nvPr>
            <p:ph type="ftr" sz="quarter" idx="40"/>
          </p:nvPr>
        </p:nvSpPr>
        <p:spPr/>
        <p:txBody>
          <a:bodyPr/>
          <a:lstStyle/>
          <a:p>
            <a:endParaRPr lang="en-US" noProof="0"/>
          </a:p>
        </p:txBody>
      </p:sp>
      <p:sp>
        <p:nvSpPr>
          <p:cNvPr id="7" name="Slide Number Placeholder 6">
            <a:extLst>
              <a:ext uri="{FF2B5EF4-FFF2-40B4-BE49-F238E27FC236}">
                <a16:creationId xmlns:a16="http://schemas.microsoft.com/office/drawing/2014/main" id="{CD42F6D3-4133-F9EA-4552-E6BFB5CB247C}"/>
              </a:ext>
              <a:ext uri="{C183D7F6-B498-43B3-948B-1728B52AA6E4}">
                <adec:decorative xmlns:adec="http://schemas.microsoft.com/office/drawing/2017/decorative" val="1"/>
              </a:ext>
            </a:extLst>
          </p:cNvPr>
          <p:cNvSpPr>
            <a:spLocks noGrp="1"/>
          </p:cNvSpPr>
          <p:nvPr>
            <p:ph type="sldNum" sz="quarter" idx="39"/>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774744162"/>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ontent/quote highlight x2 –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24662ABA-4613-5517-1858-CCDBEE9BA50F}"/>
              </a:ext>
            </a:extLst>
          </p:cNvPr>
          <p:cNvSpPr>
            <a:spLocks noGrp="1"/>
          </p:cNvSpPr>
          <p:nvPr>
            <p:ph type="title" hasCustomPrompt="1"/>
          </p:nvPr>
        </p:nvSpPr>
        <p:spPr>
          <a:noFill/>
        </p:spPr>
        <p:txBody>
          <a:bodyPr/>
          <a:lstStyle>
            <a:lvl1pPr>
              <a:defRPr/>
            </a:lvl1pPr>
          </a:lstStyle>
          <a:p>
            <a:r>
              <a:rPr lang="en-US" noProof="0"/>
              <a:t>Content highlight or quote x2 slide (gradient A) – click to add title</a:t>
            </a:r>
          </a:p>
        </p:txBody>
      </p:sp>
      <p:grpSp>
        <p:nvGrpSpPr>
          <p:cNvPr id="6" name="Gradient bars">
            <a:extLst>
              <a:ext uri="{FF2B5EF4-FFF2-40B4-BE49-F238E27FC236}">
                <a16:creationId xmlns:a16="http://schemas.microsoft.com/office/drawing/2014/main" id="{132EFB05-0B4B-4E83-CE7C-BB68154D3716}"/>
              </a:ext>
              <a:ext uri="{C183D7F6-B498-43B3-948B-1728B52AA6E4}">
                <adec:decorative xmlns:adec="http://schemas.microsoft.com/office/drawing/2017/decorative" val="1"/>
              </a:ext>
            </a:extLst>
          </p:cNvPr>
          <p:cNvGrpSpPr>
            <a:grpSpLocks/>
          </p:cNvGrpSpPr>
          <p:nvPr userDrawn="1"/>
        </p:nvGrpSpPr>
        <p:grpSpPr>
          <a:xfrm>
            <a:off x="762000" y="1527975"/>
            <a:ext cx="6461051" cy="72000"/>
            <a:chOff x="762000" y="1478280"/>
            <a:chExt cx="6461051" cy="72000"/>
          </a:xfrm>
        </p:grpSpPr>
        <p:sp>
          <p:nvSpPr>
            <p:cNvPr id="14" name="Rectangle 13"/>
            <p:cNvSpPr>
              <a:spLocks/>
            </p:cNvSpPr>
            <p:nvPr/>
          </p:nvSpPr>
          <p:spPr bwMode="gray">
            <a:xfrm>
              <a:off x="762000" y="1478280"/>
              <a:ext cx="762000" cy="72000"/>
            </a:xfrm>
            <a:prstGeom prst="rect">
              <a:avLst/>
            </a:prstGeom>
            <a:gradFill>
              <a:gsLst>
                <a:gs pos="100000">
                  <a:srgbClr val="5236AB"/>
                </a:gs>
                <a:gs pos="0">
                  <a:srgbClr val="E31937"/>
                </a:gs>
                <a:gs pos="60000">
                  <a:srgbClr val="A82465"/>
                </a:gs>
              </a:gsLst>
              <a:lin ang="0" scaled="1"/>
            </a:gradFill>
            <a:ln w="9525" algn="ctr">
              <a:noFill/>
              <a:miter lim="800000"/>
              <a:headEnd/>
              <a:tailEnd/>
            </a:ln>
            <a:effectLst/>
          </p:spPr>
          <p:txBody>
            <a:bodyPr lIns="63500" tIns="0" rIns="64800" bIns="0" rtlCol="0" anchor="ctr"/>
            <a:lstStyle/>
            <a:p>
              <a:pPr algn="ctr">
                <a:spcBef>
                  <a:spcPct val="0"/>
                </a:spcBef>
                <a:buClrTx/>
                <a:buSzPct val="90000"/>
              </a:pPr>
              <a:endParaRPr lang="en-US" sz="1600" b="1" noProof="0">
                <a:solidFill>
                  <a:schemeClr val="bg1"/>
                </a:solidFill>
                <a:cs typeface="Arial" pitchFamily="34" charset="0"/>
              </a:endParaRPr>
            </a:p>
          </p:txBody>
        </p:sp>
        <p:sp>
          <p:nvSpPr>
            <p:cNvPr id="21" name="Rectangle 20"/>
            <p:cNvSpPr>
              <a:spLocks/>
            </p:cNvSpPr>
            <p:nvPr/>
          </p:nvSpPr>
          <p:spPr bwMode="gray">
            <a:xfrm>
              <a:off x="6461051" y="1478280"/>
              <a:ext cx="762000" cy="72000"/>
            </a:xfrm>
            <a:prstGeom prst="rect">
              <a:avLst/>
            </a:prstGeom>
            <a:gradFill>
              <a:gsLst>
                <a:gs pos="60000">
                  <a:srgbClr val="A82465"/>
                </a:gs>
                <a:gs pos="0">
                  <a:srgbClr val="E31937"/>
                </a:gs>
                <a:gs pos="100000">
                  <a:srgbClr val="5236AB"/>
                </a:gs>
              </a:gsLst>
              <a:lin ang="0" scaled="1"/>
            </a:gradFill>
            <a:ln w="9525" algn="ctr">
              <a:noFill/>
              <a:miter lim="800000"/>
              <a:headEnd/>
              <a:tailEnd/>
            </a:ln>
            <a:effectLst/>
          </p:spPr>
          <p:txBody>
            <a:bodyPr lIns="63500" tIns="0" rIns="64800" bIns="0" rtlCol="0" anchor="ctr"/>
            <a:lstStyle/>
            <a:p>
              <a:pPr algn="ctr">
                <a:spcBef>
                  <a:spcPct val="0"/>
                </a:spcBef>
                <a:buClrTx/>
                <a:buSzPct val="90000"/>
              </a:pPr>
              <a:endParaRPr lang="en-US" sz="1600" b="1" noProof="0">
                <a:solidFill>
                  <a:schemeClr val="bg1"/>
                </a:solidFill>
                <a:cs typeface="Arial" pitchFamily="34" charset="0"/>
              </a:endParaRPr>
            </a:p>
          </p:txBody>
        </p:sp>
      </p:grpSp>
      <p:sp>
        <p:nvSpPr>
          <p:cNvPr id="5" name="Text Placeholder 16">
            <a:extLst>
              <a:ext uri="{FF2B5EF4-FFF2-40B4-BE49-F238E27FC236}">
                <a16:creationId xmlns:a16="http://schemas.microsoft.com/office/drawing/2014/main" id="{3F66BB57-CD32-9246-EBE9-D2ACB62844AD}"/>
              </a:ext>
            </a:extLst>
          </p:cNvPr>
          <p:cNvSpPr>
            <a:spLocks noGrp="1"/>
          </p:cNvSpPr>
          <p:nvPr>
            <p:ph type="body" sz="quarter" idx="10" hasCustomPrompt="1"/>
          </p:nvPr>
        </p:nvSpPr>
        <p:spPr>
          <a:xfrm>
            <a:off x="762543" y="1885950"/>
            <a:ext cx="4964186" cy="2966707"/>
          </a:xfrm>
          <a:prstGeom prst="rect">
            <a:avLst/>
          </a:prstGeom>
        </p:spPr>
        <p:txBody>
          <a:bodyPr lIns="0" tIns="0" rIns="0" bIns="0"/>
          <a:lstStyle>
            <a:lvl1pPr marL="0" indent="0" algn="l">
              <a:buFontTx/>
              <a:buNone/>
              <a:defRPr sz="2400"/>
            </a:lvl1pPr>
            <a:lvl2pPr algn="ctr">
              <a:defRPr/>
            </a:lvl2pPr>
            <a:lvl3pPr algn="ctr">
              <a:defRPr/>
            </a:lvl3pPr>
            <a:lvl4pPr algn="ctr">
              <a:defRPr/>
            </a:lvl4pPr>
            <a:lvl5pPr algn="ctr">
              <a:defRPr/>
            </a:lvl5pPr>
          </a:lstStyle>
          <a:p>
            <a:pPr marL="0" marR="0" lvl="0" indent="0" algn="l" defTabSz="914400" rtl="0" eaLnBrk="1" fontAlgn="auto" latinLnBrk="0" hangingPunct="1">
              <a:lnSpc>
                <a:spcPct val="100000"/>
              </a:lnSpc>
              <a:spcBef>
                <a:spcPct val="20000"/>
              </a:spcBef>
              <a:spcAft>
                <a:spcPts val="0"/>
              </a:spcAft>
              <a:buClrTx/>
              <a:buSzTx/>
              <a:buFontTx/>
              <a:buNone/>
              <a:tabLst/>
              <a:defRPr/>
            </a:pPr>
            <a:r>
              <a:rPr lang="en-US" noProof="0"/>
              <a:t>Insert content or quote</a:t>
            </a:r>
          </a:p>
        </p:txBody>
      </p:sp>
      <p:sp>
        <p:nvSpPr>
          <p:cNvPr id="15" name="Text Placeholder 23"/>
          <p:cNvSpPr>
            <a:spLocks noGrp="1"/>
          </p:cNvSpPr>
          <p:nvPr>
            <p:ph type="body" sz="quarter" idx="32" hasCustomPrompt="1"/>
          </p:nvPr>
        </p:nvSpPr>
        <p:spPr>
          <a:xfrm>
            <a:off x="762543" y="5188327"/>
            <a:ext cx="4963643" cy="579048"/>
          </a:xfrm>
          <a:prstGeom prst="rect">
            <a:avLst/>
          </a:prstGeom>
        </p:spPr>
        <p:txBody>
          <a:bodyPr lIns="0" tIns="0" rIns="0" bIns="0"/>
          <a:lstStyle>
            <a:lvl1pPr marL="0" indent="0">
              <a:buNone/>
              <a:defRPr sz="1400" b="1" baseline="0"/>
            </a:lvl1pPr>
            <a:lvl2pPr marL="457200" indent="-457200">
              <a:buNone/>
              <a:defRPr sz="1400"/>
            </a:lvl2pPr>
            <a:lvl5pPr>
              <a:defRPr/>
            </a:lvl5pPr>
          </a:lstStyle>
          <a:p>
            <a:pPr lvl="0"/>
            <a:r>
              <a:rPr lang="en-US" noProof="0"/>
              <a:t>Name</a:t>
            </a:r>
          </a:p>
          <a:p>
            <a:pPr lvl="1"/>
            <a:r>
              <a:rPr lang="en-US" noProof="0"/>
              <a:t>Role, Organization</a:t>
            </a:r>
          </a:p>
        </p:txBody>
      </p:sp>
      <p:sp>
        <p:nvSpPr>
          <p:cNvPr id="20" name="Text Placeholder 16">
            <a:extLst>
              <a:ext uri="{FF2B5EF4-FFF2-40B4-BE49-F238E27FC236}">
                <a16:creationId xmlns:a16="http://schemas.microsoft.com/office/drawing/2014/main" id="{3F66BB57-CD32-9246-EBE9-D2ACB62844AD}"/>
              </a:ext>
            </a:extLst>
          </p:cNvPr>
          <p:cNvSpPr>
            <a:spLocks noGrp="1"/>
          </p:cNvSpPr>
          <p:nvPr>
            <p:ph type="body" sz="quarter" idx="33" hasCustomPrompt="1"/>
          </p:nvPr>
        </p:nvSpPr>
        <p:spPr>
          <a:xfrm>
            <a:off x="6465815" y="1885950"/>
            <a:ext cx="4958879" cy="2966707"/>
          </a:xfrm>
          <a:prstGeom prst="rect">
            <a:avLst/>
          </a:prstGeom>
        </p:spPr>
        <p:txBody>
          <a:bodyPr lIns="0" tIns="0" rIns="0" bIns="0"/>
          <a:lstStyle>
            <a:lvl1pPr marL="0" indent="0" algn="l">
              <a:buFontTx/>
              <a:buNone/>
              <a:defRPr sz="2400"/>
            </a:lvl1pPr>
            <a:lvl2pPr algn="ctr">
              <a:defRPr/>
            </a:lvl2pPr>
            <a:lvl3pPr algn="ctr">
              <a:defRPr/>
            </a:lvl3pPr>
            <a:lvl4pPr algn="ctr">
              <a:defRPr/>
            </a:lvl4pPr>
            <a:lvl5pPr algn="ctr">
              <a:defRPr/>
            </a:lvl5pPr>
          </a:lstStyle>
          <a:p>
            <a:pPr lvl="0"/>
            <a:r>
              <a:rPr lang="en-US" noProof="0"/>
              <a:t>Insert content or quote</a:t>
            </a:r>
          </a:p>
        </p:txBody>
      </p:sp>
      <p:sp>
        <p:nvSpPr>
          <p:cNvPr id="22" name="Text Placeholder 23"/>
          <p:cNvSpPr>
            <a:spLocks noGrp="1"/>
          </p:cNvSpPr>
          <p:nvPr>
            <p:ph type="body" sz="quarter" idx="34" hasCustomPrompt="1"/>
          </p:nvPr>
        </p:nvSpPr>
        <p:spPr>
          <a:xfrm>
            <a:off x="6461051" y="5188327"/>
            <a:ext cx="4963643" cy="579048"/>
          </a:xfrm>
          <a:prstGeom prst="rect">
            <a:avLst/>
          </a:prstGeom>
        </p:spPr>
        <p:txBody>
          <a:bodyPr lIns="0" tIns="0" rIns="0" bIns="0"/>
          <a:lstStyle>
            <a:lvl1pPr marL="0" indent="0">
              <a:buNone/>
              <a:defRPr sz="1400" b="1" baseline="0"/>
            </a:lvl1pPr>
            <a:lvl2pPr marL="457200" indent="-457200">
              <a:buNone/>
              <a:defRPr sz="1400"/>
            </a:lvl2pPr>
            <a:lvl5pPr>
              <a:defRPr/>
            </a:lvl5pPr>
          </a:lstStyle>
          <a:p>
            <a:pPr lvl="0"/>
            <a:r>
              <a:rPr lang="en-US" noProof="0"/>
              <a:t>Name</a:t>
            </a:r>
          </a:p>
          <a:p>
            <a:pPr lvl="1"/>
            <a:r>
              <a:rPr lang="en-US" noProof="0"/>
              <a:t>Role, Organization</a:t>
            </a:r>
          </a:p>
        </p:txBody>
      </p:sp>
      <p:sp>
        <p:nvSpPr>
          <p:cNvPr id="2" name="Footer Placeholder 1">
            <a:extLst>
              <a:ext uri="{FF2B5EF4-FFF2-40B4-BE49-F238E27FC236}">
                <a16:creationId xmlns:a16="http://schemas.microsoft.com/office/drawing/2014/main" id="{757AA364-470E-4D86-F1C1-FB7DE380012A}"/>
              </a:ext>
              <a:ext uri="{C183D7F6-B498-43B3-948B-1728B52AA6E4}">
                <adec:decorative xmlns:adec="http://schemas.microsoft.com/office/drawing/2017/decorative" val="1"/>
              </a:ext>
            </a:extLst>
          </p:cNvPr>
          <p:cNvSpPr>
            <a:spLocks noGrp="1"/>
          </p:cNvSpPr>
          <p:nvPr userDrawn="1">
            <p:ph type="ftr" sz="quarter" idx="38"/>
          </p:nvPr>
        </p:nvSpPr>
        <p:spPr/>
        <p:txBody>
          <a:bodyPr/>
          <a:lstStyle/>
          <a:p>
            <a:endParaRPr lang="en-US" noProof="0"/>
          </a:p>
        </p:txBody>
      </p:sp>
      <p:sp>
        <p:nvSpPr>
          <p:cNvPr id="10" name="Slide Number Placeholder 9">
            <a:extLst>
              <a:ext uri="{FF2B5EF4-FFF2-40B4-BE49-F238E27FC236}">
                <a16:creationId xmlns:a16="http://schemas.microsoft.com/office/drawing/2014/main" id="{698C9F38-F41D-AE21-D76C-1AE47F026318}"/>
              </a:ext>
              <a:ext uri="{C183D7F6-B498-43B3-948B-1728B52AA6E4}">
                <adec:decorative xmlns:adec="http://schemas.microsoft.com/office/drawing/2017/decorative" val="1"/>
              </a:ext>
            </a:extLst>
          </p:cNvPr>
          <p:cNvSpPr>
            <a:spLocks noGrp="1"/>
          </p:cNvSpPr>
          <p:nvPr userDrawn="1">
            <p:ph type="sldNum" sz="quarter" idx="37"/>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3148225666"/>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ontent/quote highlight x2 –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24662ABA-4613-5517-1858-CCDBEE9BA50F}"/>
              </a:ext>
            </a:extLst>
          </p:cNvPr>
          <p:cNvSpPr>
            <a:spLocks noGrp="1"/>
          </p:cNvSpPr>
          <p:nvPr>
            <p:ph type="title" hasCustomPrompt="1"/>
          </p:nvPr>
        </p:nvSpPr>
        <p:spPr>
          <a:noFill/>
        </p:spPr>
        <p:txBody>
          <a:bodyPr/>
          <a:lstStyle>
            <a:lvl1pPr>
              <a:defRPr/>
            </a:lvl1pPr>
          </a:lstStyle>
          <a:p>
            <a:r>
              <a:rPr lang="en-US" noProof="0"/>
              <a:t>Content highlight or quote x2 slide (gradient B) – click to add title</a:t>
            </a:r>
          </a:p>
        </p:txBody>
      </p:sp>
      <p:grpSp>
        <p:nvGrpSpPr>
          <p:cNvPr id="6" name="Gradient bars">
            <a:extLst>
              <a:ext uri="{FF2B5EF4-FFF2-40B4-BE49-F238E27FC236}">
                <a16:creationId xmlns:a16="http://schemas.microsoft.com/office/drawing/2014/main" id="{132EFB05-0B4B-4E83-CE7C-BB68154D3716}"/>
              </a:ext>
              <a:ext uri="{C183D7F6-B498-43B3-948B-1728B52AA6E4}">
                <adec:decorative xmlns:adec="http://schemas.microsoft.com/office/drawing/2017/decorative" val="1"/>
              </a:ext>
            </a:extLst>
          </p:cNvPr>
          <p:cNvGrpSpPr>
            <a:grpSpLocks/>
          </p:cNvGrpSpPr>
          <p:nvPr userDrawn="1"/>
        </p:nvGrpSpPr>
        <p:grpSpPr>
          <a:xfrm>
            <a:off x="762000" y="1527975"/>
            <a:ext cx="6461051" cy="72000"/>
            <a:chOff x="762000" y="1478280"/>
            <a:chExt cx="6461051" cy="72000"/>
          </a:xfrm>
        </p:grpSpPr>
        <p:sp>
          <p:nvSpPr>
            <p:cNvPr id="14" name="Rectangle 13"/>
            <p:cNvSpPr>
              <a:spLocks/>
            </p:cNvSpPr>
            <p:nvPr/>
          </p:nvSpPr>
          <p:spPr bwMode="gray">
            <a:xfrm>
              <a:off x="762000" y="1478280"/>
              <a:ext cx="762000" cy="72000"/>
            </a:xfrm>
            <a:prstGeom prst="rect">
              <a:avLst/>
            </a:prstGeom>
            <a:gradFill>
              <a:gsLst>
                <a:gs pos="33000">
                  <a:srgbClr val="FF6A00"/>
                </a:gs>
                <a:gs pos="0">
                  <a:srgbClr val="FFCDD2"/>
                </a:gs>
                <a:gs pos="66000">
                  <a:srgbClr val="E31937"/>
                </a:gs>
                <a:gs pos="100000">
                  <a:srgbClr val="991F3D"/>
                </a:gs>
              </a:gsLst>
              <a:lin ang="0" scaled="1"/>
            </a:gradFill>
            <a:ln w="9525" algn="ctr">
              <a:noFill/>
              <a:miter lim="800000"/>
              <a:headEnd/>
              <a:tailEnd/>
            </a:ln>
            <a:effectLst/>
          </p:spPr>
          <p:txBody>
            <a:bodyPr lIns="63500" tIns="0" rIns="64800" bIns="0" rtlCol="0" anchor="ctr"/>
            <a:lstStyle/>
            <a:p>
              <a:pPr algn="ctr">
                <a:spcBef>
                  <a:spcPct val="0"/>
                </a:spcBef>
                <a:buClrTx/>
                <a:buSzPct val="90000"/>
              </a:pPr>
              <a:endParaRPr lang="en-US" sz="1600" b="1" noProof="0">
                <a:solidFill>
                  <a:schemeClr val="bg1"/>
                </a:solidFill>
                <a:cs typeface="Arial" pitchFamily="34" charset="0"/>
              </a:endParaRPr>
            </a:p>
          </p:txBody>
        </p:sp>
        <p:sp>
          <p:nvSpPr>
            <p:cNvPr id="21" name="Rectangle 20"/>
            <p:cNvSpPr>
              <a:spLocks/>
            </p:cNvSpPr>
            <p:nvPr/>
          </p:nvSpPr>
          <p:spPr bwMode="gray">
            <a:xfrm>
              <a:off x="6461051" y="1478280"/>
              <a:ext cx="762000" cy="72000"/>
            </a:xfrm>
            <a:prstGeom prst="rect">
              <a:avLst/>
            </a:prstGeom>
            <a:gradFill>
              <a:gsLst>
                <a:gs pos="33000">
                  <a:srgbClr val="FF6A00"/>
                </a:gs>
                <a:gs pos="0">
                  <a:srgbClr val="FFCDD2"/>
                </a:gs>
                <a:gs pos="66000">
                  <a:srgbClr val="E31937"/>
                </a:gs>
                <a:gs pos="100000">
                  <a:srgbClr val="991F3D"/>
                </a:gs>
              </a:gsLst>
              <a:lin ang="0" scaled="1"/>
            </a:gradFill>
            <a:ln w="9525" algn="ctr">
              <a:noFill/>
              <a:miter lim="800000"/>
              <a:headEnd/>
              <a:tailEnd/>
            </a:ln>
            <a:effectLst/>
          </p:spPr>
          <p:txBody>
            <a:bodyPr lIns="63500" tIns="0" rIns="64800" bIns="0" rtlCol="0" anchor="ctr"/>
            <a:lstStyle/>
            <a:p>
              <a:pPr algn="ctr">
                <a:spcBef>
                  <a:spcPct val="0"/>
                </a:spcBef>
                <a:buClrTx/>
                <a:buSzPct val="90000"/>
              </a:pPr>
              <a:endParaRPr lang="en-US" sz="1600" b="1" noProof="0">
                <a:solidFill>
                  <a:schemeClr val="bg1"/>
                </a:solidFill>
                <a:cs typeface="Arial" pitchFamily="34" charset="0"/>
              </a:endParaRPr>
            </a:p>
          </p:txBody>
        </p:sp>
      </p:grpSp>
      <p:sp>
        <p:nvSpPr>
          <p:cNvPr id="5" name="Text Placeholder 16">
            <a:extLst>
              <a:ext uri="{FF2B5EF4-FFF2-40B4-BE49-F238E27FC236}">
                <a16:creationId xmlns:a16="http://schemas.microsoft.com/office/drawing/2014/main" id="{3F66BB57-CD32-9246-EBE9-D2ACB62844AD}"/>
              </a:ext>
            </a:extLst>
          </p:cNvPr>
          <p:cNvSpPr>
            <a:spLocks noGrp="1"/>
          </p:cNvSpPr>
          <p:nvPr>
            <p:ph type="body" sz="quarter" idx="10" hasCustomPrompt="1"/>
          </p:nvPr>
        </p:nvSpPr>
        <p:spPr>
          <a:xfrm>
            <a:off x="762543" y="1885950"/>
            <a:ext cx="4964186" cy="2966707"/>
          </a:xfrm>
          <a:prstGeom prst="rect">
            <a:avLst/>
          </a:prstGeom>
        </p:spPr>
        <p:txBody>
          <a:bodyPr lIns="0" tIns="0" rIns="0" bIns="0"/>
          <a:lstStyle>
            <a:lvl1pPr marL="0" indent="0" algn="l">
              <a:buFontTx/>
              <a:buNone/>
              <a:defRPr sz="2400"/>
            </a:lvl1pPr>
            <a:lvl2pPr algn="ctr">
              <a:defRPr/>
            </a:lvl2pPr>
            <a:lvl3pPr algn="ctr">
              <a:defRPr/>
            </a:lvl3pPr>
            <a:lvl4pPr algn="ctr">
              <a:defRPr/>
            </a:lvl4pPr>
            <a:lvl5pPr algn="ctr">
              <a:defRPr/>
            </a:lvl5pPr>
          </a:lstStyle>
          <a:p>
            <a:pPr marL="0" marR="0" lvl="0" indent="0" algn="l" defTabSz="914400" rtl="0" eaLnBrk="1" fontAlgn="auto" latinLnBrk="0" hangingPunct="1">
              <a:lnSpc>
                <a:spcPct val="100000"/>
              </a:lnSpc>
              <a:spcBef>
                <a:spcPct val="20000"/>
              </a:spcBef>
              <a:spcAft>
                <a:spcPts val="0"/>
              </a:spcAft>
              <a:buClrTx/>
              <a:buSzTx/>
              <a:buFontTx/>
              <a:buNone/>
              <a:tabLst/>
              <a:defRPr/>
            </a:pPr>
            <a:r>
              <a:rPr lang="en-US" noProof="0"/>
              <a:t>Insert content or quote</a:t>
            </a:r>
          </a:p>
        </p:txBody>
      </p:sp>
      <p:sp>
        <p:nvSpPr>
          <p:cNvPr id="15" name="Text Placeholder 23"/>
          <p:cNvSpPr>
            <a:spLocks noGrp="1"/>
          </p:cNvSpPr>
          <p:nvPr>
            <p:ph type="body" sz="quarter" idx="32" hasCustomPrompt="1"/>
          </p:nvPr>
        </p:nvSpPr>
        <p:spPr>
          <a:xfrm>
            <a:off x="762543" y="5188327"/>
            <a:ext cx="4963643" cy="579048"/>
          </a:xfrm>
          <a:prstGeom prst="rect">
            <a:avLst/>
          </a:prstGeom>
        </p:spPr>
        <p:txBody>
          <a:bodyPr lIns="0" tIns="0" rIns="0" bIns="0"/>
          <a:lstStyle>
            <a:lvl1pPr marL="0" indent="0">
              <a:buNone/>
              <a:defRPr sz="1400" b="1" baseline="0"/>
            </a:lvl1pPr>
            <a:lvl2pPr marL="457200" indent="-457200">
              <a:buNone/>
              <a:defRPr sz="1400"/>
            </a:lvl2pPr>
            <a:lvl5pPr>
              <a:defRPr/>
            </a:lvl5pPr>
          </a:lstStyle>
          <a:p>
            <a:pPr lvl="0"/>
            <a:r>
              <a:rPr lang="en-US" noProof="0"/>
              <a:t>Name</a:t>
            </a:r>
          </a:p>
          <a:p>
            <a:pPr lvl="1"/>
            <a:r>
              <a:rPr lang="en-US" noProof="0"/>
              <a:t>Role, Organization</a:t>
            </a:r>
          </a:p>
        </p:txBody>
      </p:sp>
      <p:sp>
        <p:nvSpPr>
          <p:cNvPr id="20" name="Text Placeholder 16">
            <a:extLst>
              <a:ext uri="{FF2B5EF4-FFF2-40B4-BE49-F238E27FC236}">
                <a16:creationId xmlns:a16="http://schemas.microsoft.com/office/drawing/2014/main" id="{3F66BB57-CD32-9246-EBE9-D2ACB62844AD}"/>
              </a:ext>
            </a:extLst>
          </p:cNvPr>
          <p:cNvSpPr>
            <a:spLocks noGrp="1"/>
          </p:cNvSpPr>
          <p:nvPr>
            <p:ph type="body" sz="quarter" idx="33" hasCustomPrompt="1"/>
          </p:nvPr>
        </p:nvSpPr>
        <p:spPr>
          <a:xfrm>
            <a:off x="6465815" y="1885950"/>
            <a:ext cx="4958879" cy="2966707"/>
          </a:xfrm>
          <a:prstGeom prst="rect">
            <a:avLst/>
          </a:prstGeom>
        </p:spPr>
        <p:txBody>
          <a:bodyPr lIns="0" tIns="0" rIns="0" bIns="0"/>
          <a:lstStyle>
            <a:lvl1pPr marL="0" indent="0" algn="l">
              <a:buFontTx/>
              <a:buNone/>
              <a:defRPr sz="2400"/>
            </a:lvl1pPr>
            <a:lvl2pPr algn="ctr">
              <a:defRPr/>
            </a:lvl2pPr>
            <a:lvl3pPr algn="ctr">
              <a:defRPr/>
            </a:lvl3pPr>
            <a:lvl4pPr algn="ctr">
              <a:defRPr/>
            </a:lvl4pPr>
            <a:lvl5pPr algn="ctr">
              <a:defRPr/>
            </a:lvl5pPr>
          </a:lstStyle>
          <a:p>
            <a:pPr lvl="0"/>
            <a:r>
              <a:rPr lang="en-US" noProof="0"/>
              <a:t>Insert content or quote</a:t>
            </a:r>
          </a:p>
        </p:txBody>
      </p:sp>
      <p:sp>
        <p:nvSpPr>
          <p:cNvPr id="22" name="Text Placeholder 23"/>
          <p:cNvSpPr>
            <a:spLocks noGrp="1"/>
          </p:cNvSpPr>
          <p:nvPr>
            <p:ph type="body" sz="quarter" idx="34" hasCustomPrompt="1"/>
          </p:nvPr>
        </p:nvSpPr>
        <p:spPr>
          <a:xfrm>
            <a:off x="6461051" y="5188327"/>
            <a:ext cx="4963643" cy="579048"/>
          </a:xfrm>
          <a:prstGeom prst="rect">
            <a:avLst/>
          </a:prstGeom>
        </p:spPr>
        <p:txBody>
          <a:bodyPr lIns="0" tIns="0" rIns="0" bIns="0"/>
          <a:lstStyle>
            <a:lvl1pPr marL="0" indent="0">
              <a:buNone/>
              <a:defRPr sz="1400" b="1" baseline="0"/>
            </a:lvl1pPr>
            <a:lvl2pPr marL="457200" indent="-457200">
              <a:buNone/>
              <a:defRPr sz="1400"/>
            </a:lvl2pPr>
            <a:lvl5pPr>
              <a:defRPr/>
            </a:lvl5pPr>
          </a:lstStyle>
          <a:p>
            <a:pPr lvl="0"/>
            <a:r>
              <a:rPr lang="en-US" noProof="0"/>
              <a:t>Name</a:t>
            </a:r>
          </a:p>
          <a:p>
            <a:pPr lvl="1"/>
            <a:r>
              <a:rPr lang="en-US" noProof="0"/>
              <a:t>Role, Organization</a:t>
            </a:r>
          </a:p>
        </p:txBody>
      </p:sp>
      <p:sp>
        <p:nvSpPr>
          <p:cNvPr id="2" name="Footer Placeholder 1">
            <a:extLst>
              <a:ext uri="{FF2B5EF4-FFF2-40B4-BE49-F238E27FC236}">
                <a16:creationId xmlns:a16="http://schemas.microsoft.com/office/drawing/2014/main" id="{757AA364-470E-4D86-F1C1-FB7DE380012A}"/>
              </a:ext>
              <a:ext uri="{C183D7F6-B498-43B3-948B-1728B52AA6E4}">
                <adec:decorative xmlns:adec="http://schemas.microsoft.com/office/drawing/2017/decorative" val="1"/>
              </a:ext>
            </a:extLst>
          </p:cNvPr>
          <p:cNvSpPr>
            <a:spLocks noGrp="1"/>
          </p:cNvSpPr>
          <p:nvPr userDrawn="1">
            <p:ph type="ftr" sz="quarter" idx="38"/>
          </p:nvPr>
        </p:nvSpPr>
        <p:spPr/>
        <p:txBody>
          <a:bodyPr/>
          <a:lstStyle/>
          <a:p>
            <a:endParaRPr lang="en-US" noProof="0"/>
          </a:p>
        </p:txBody>
      </p:sp>
      <p:sp>
        <p:nvSpPr>
          <p:cNvPr id="10" name="Slide Number Placeholder 9">
            <a:extLst>
              <a:ext uri="{FF2B5EF4-FFF2-40B4-BE49-F238E27FC236}">
                <a16:creationId xmlns:a16="http://schemas.microsoft.com/office/drawing/2014/main" id="{698C9F38-F41D-AE21-D76C-1AE47F026318}"/>
              </a:ext>
              <a:ext uri="{C183D7F6-B498-43B3-948B-1728B52AA6E4}">
                <adec:decorative xmlns:adec="http://schemas.microsoft.com/office/drawing/2017/decorative" val="1"/>
              </a:ext>
            </a:extLst>
          </p:cNvPr>
          <p:cNvSpPr>
            <a:spLocks noGrp="1"/>
          </p:cNvSpPr>
          <p:nvPr userDrawn="1">
            <p:ph type="sldNum" sz="quarter" idx="37"/>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2251173522"/>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ntent/quote highlight x3 –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059CC2FE-7DC0-0C55-57D3-1AECA26390C2}"/>
              </a:ext>
            </a:extLst>
          </p:cNvPr>
          <p:cNvSpPr>
            <a:spLocks noGrp="1"/>
          </p:cNvSpPr>
          <p:nvPr userDrawn="1">
            <p:ph type="title" hasCustomPrompt="1"/>
          </p:nvPr>
        </p:nvSpPr>
        <p:spPr/>
        <p:txBody>
          <a:bodyPr/>
          <a:lstStyle>
            <a:lvl1pPr>
              <a:defRPr/>
            </a:lvl1pPr>
          </a:lstStyle>
          <a:p>
            <a:r>
              <a:rPr lang="en-US" noProof="0"/>
              <a:t>Content highlight or quote x3 slide (gradient A) – click to add title</a:t>
            </a:r>
          </a:p>
        </p:txBody>
      </p:sp>
      <p:sp>
        <p:nvSpPr>
          <p:cNvPr id="14" name="Rectangle 13">
            <a:extLst>
              <a:ext uri="{C183D7F6-B498-43B3-948B-1728B52AA6E4}">
                <adec:decorative xmlns:adec="http://schemas.microsoft.com/office/drawing/2017/decorative" val="1"/>
              </a:ext>
            </a:extLst>
          </p:cNvPr>
          <p:cNvSpPr>
            <a:spLocks/>
          </p:cNvSpPr>
          <p:nvPr/>
        </p:nvSpPr>
        <p:spPr bwMode="gray">
          <a:xfrm>
            <a:off x="762000" y="1527975"/>
            <a:ext cx="762000" cy="72000"/>
          </a:xfrm>
          <a:prstGeom prst="rect">
            <a:avLst/>
          </a:prstGeom>
          <a:gradFill>
            <a:gsLst>
              <a:gs pos="60000">
                <a:srgbClr val="A82465"/>
              </a:gs>
              <a:gs pos="0">
                <a:srgbClr val="E31937"/>
              </a:gs>
              <a:gs pos="100000">
                <a:srgbClr val="5236AB"/>
              </a:gs>
            </a:gsLst>
            <a:lin ang="0" scaled="1"/>
          </a:gradFill>
          <a:ln w="9525" algn="ctr">
            <a:noFill/>
            <a:miter lim="800000"/>
            <a:headEnd/>
            <a:tailEnd/>
          </a:ln>
          <a:effectLst/>
        </p:spPr>
        <p:txBody>
          <a:bodyPr lIns="63500" tIns="0" rIns="64800" bIns="0" rtlCol="0" anchor="ctr"/>
          <a:lstStyle/>
          <a:p>
            <a:pPr algn="ctr">
              <a:spcBef>
                <a:spcPct val="0"/>
              </a:spcBef>
              <a:buClrTx/>
              <a:buSzPct val="90000"/>
            </a:pPr>
            <a:endParaRPr lang="en-US" sz="1600" b="1" noProof="0">
              <a:solidFill>
                <a:schemeClr val="bg1"/>
              </a:solidFill>
              <a:cs typeface="Arial" pitchFamily="34" charset="0"/>
            </a:endParaRPr>
          </a:p>
        </p:txBody>
      </p:sp>
      <p:sp>
        <p:nvSpPr>
          <p:cNvPr id="28" name="Rectangle 27">
            <a:extLst>
              <a:ext uri="{C183D7F6-B498-43B3-948B-1728B52AA6E4}">
                <adec:decorative xmlns:adec="http://schemas.microsoft.com/office/drawing/2017/decorative" val="1"/>
              </a:ext>
            </a:extLst>
          </p:cNvPr>
          <p:cNvSpPr>
            <a:spLocks/>
          </p:cNvSpPr>
          <p:nvPr/>
        </p:nvSpPr>
        <p:spPr bwMode="gray">
          <a:xfrm>
            <a:off x="4572000" y="1527975"/>
            <a:ext cx="762000" cy="72000"/>
          </a:xfrm>
          <a:prstGeom prst="rect">
            <a:avLst/>
          </a:prstGeom>
          <a:gradFill>
            <a:gsLst>
              <a:gs pos="60000">
                <a:srgbClr val="A82465"/>
              </a:gs>
              <a:gs pos="0">
                <a:srgbClr val="E31937"/>
              </a:gs>
              <a:gs pos="100000">
                <a:srgbClr val="5236AB"/>
              </a:gs>
            </a:gsLst>
            <a:lin ang="0" scaled="1"/>
          </a:gradFill>
          <a:ln w="9525" algn="ctr">
            <a:noFill/>
            <a:miter lim="800000"/>
            <a:headEnd/>
            <a:tailEnd/>
          </a:ln>
          <a:effectLst/>
        </p:spPr>
        <p:txBody>
          <a:bodyPr lIns="63500" tIns="0" rIns="64800" bIns="0" rtlCol="0" anchor="ctr"/>
          <a:lstStyle/>
          <a:p>
            <a:pPr lvl="0" algn="ctr">
              <a:spcBef>
                <a:spcPct val="0"/>
              </a:spcBef>
              <a:buClrTx/>
              <a:buSzPct val="90000"/>
            </a:pPr>
            <a:endParaRPr lang="en-US" sz="1600" b="1" noProof="0">
              <a:solidFill>
                <a:schemeClr val="bg1"/>
              </a:solidFill>
              <a:cs typeface="Arial" pitchFamily="34" charset="0"/>
            </a:endParaRPr>
          </a:p>
        </p:txBody>
      </p:sp>
      <p:sp>
        <p:nvSpPr>
          <p:cNvPr id="31" name="Rectangle 30">
            <a:extLst>
              <a:ext uri="{C183D7F6-B498-43B3-948B-1728B52AA6E4}">
                <adec:decorative xmlns:adec="http://schemas.microsoft.com/office/drawing/2017/decorative" val="1"/>
              </a:ext>
            </a:extLst>
          </p:cNvPr>
          <p:cNvSpPr>
            <a:spLocks/>
          </p:cNvSpPr>
          <p:nvPr/>
        </p:nvSpPr>
        <p:spPr bwMode="gray">
          <a:xfrm>
            <a:off x="8382000" y="1527975"/>
            <a:ext cx="762000" cy="72000"/>
          </a:xfrm>
          <a:prstGeom prst="rect">
            <a:avLst/>
          </a:prstGeom>
          <a:gradFill>
            <a:gsLst>
              <a:gs pos="60000">
                <a:srgbClr val="A82465"/>
              </a:gs>
              <a:gs pos="0">
                <a:srgbClr val="E31937"/>
              </a:gs>
              <a:gs pos="100000">
                <a:srgbClr val="5236AB"/>
              </a:gs>
            </a:gsLst>
            <a:lin ang="0" scaled="1"/>
          </a:gradFill>
          <a:ln w="9525" algn="ctr">
            <a:noFill/>
            <a:miter lim="800000"/>
            <a:headEnd/>
            <a:tailEnd/>
          </a:ln>
          <a:effectLst/>
        </p:spPr>
        <p:txBody>
          <a:bodyPr lIns="63500" tIns="0" rIns="64800" bIns="0" rtlCol="0" anchor="ctr"/>
          <a:lstStyle/>
          <a:p>
            <a:pPr lvl="0" algn="ctr">
              <a:spcBef>
                <a:spcPct val="0"/>
              </a:spcBef>
              <a:buClrTx/>
              <a:buSzPct val="90000"/>
            </a:pPr>
            <a:endParaRPr lang="en-US" sz="1600" b="1" noProof="0">
              <a:solidFill>
                <a:schemeClr val="bg1"/>
              </a:solidFill>
              <a:cs typeface="Arial" pitchFamily="34" charset="0"/>
            </a:endParaRPr>
          </a:p>
        </p:txBody>
      </p:sp>
      <p:sp>
        <p:nvSpPr>
          <p:cNvPr id="5" name="Text Placeholder 16">
            <a:extLst>
              <a:ext uri="{FF2B5EF4-FFF2-40B4-BE49-F238E27FC236}">
                <a16:creationId xmlns:a16="http://schemas.microsoft.com/office/drawing/2014/main" id="{3F66BB57-CD32-9246-EBE9-D2ACB62844AD}"/>
              </a:ext>
            </a:extLst>
          </p:cNvPr>
          <p:cNvSpPr>
            <a:spLocks noGrp="1"/>
          </p:cNvSpPr>
          <p:nvPr userDrawn="1">
            <p:ph type="body" sz="quarter" idx="10" hasCustomPrompt="1"/>
          </p:nvPr>
        </p:nvSpPr>
        <p:spPr>
          <a:xfrm>
            <a:off x="766764" y="1885950"/>
            <a:ext cx="3048333" cy="2966707"/>
          </a:xfrm>
          <a:prstGeom prst="rect">
            <a:avLst/>
          </a:prstGeom>
        </p:spPr>
        <p:txBody>
          <a:bodyPr lIns="0" tIns="0" rIns="0" bIns="0"/>
          <a:lstStyle>
            <a:lvl1pPr marL="0" indent="0" algn="l">
              <a:buFontTx/>
              <a:buNone/>
              <a:defRPr sz="2000"/>
            </a:lvl1pPr>
            <a:lvl2pPr algn="ctr">
              <a:defRPr/>
            </a:lvl2pPr>
            <a:lvl3pPr algn="ctr">
              <a:defRPr/>
            </a:lvl3pPr>
            <a:lvl4pPr algn="ctr">
              <a:defRPr/>
            </a:lvl4pPr>
            <a:lvl5pPr algn="ctr">
              <a:defRPr/>
            </a:lvl5pPr>
          </a:lstStyle>
          <a:p>
            <a:pPr lvl="0"/>
            <a:r>
              <a:rPr lang="en-US" noProof="0"/>
              <a:t>Insert content or quote</a:t>
            </a:r>
          </a:p>
        </p:txBody>
      </p:sp>
      <p:sp>
        <p:nvSpPr>
          <p:cNvPr id="15" name="Text Placeholder 23"/>
          <p:cNvSpPr>
            <a:spLocks noGrp="1"/>
          </p:cNvSpPr>
          <p:nvPr userDrawn="1">
            <p:ph type="body" sz="quarter" idx="32" hasCustomPrompt="1"/>
          </p:nvPr>
        </p:nvSpPr>
        <p:spPr>
          <a:xfrm>
            <a:off x="768096" y="5188327"/>
            <a:ext cx="3048000" cy="579048"/>
          </a:xfrm>
          <a:prstGeom prst="rect">
            <a:avLst/>
          </a:prstGeom>
        </p:spPr>
        <p:txBody>
          <a:bodyPr lIns="0" tIns="0" rIns="0" bIns="0"/>
          <a:lstStyle>
            <a:lvl1pPr marL="0" indent="0">
              <a:buNone/>
              <a:defRPr sz="1400" b="1" baseline="0"/>
            </a:lvl1pPr>
            <a:lvl2pPr marL="457200" indent="-457200">
              <a:buNone/>
              <a:defRPr sz="1400"/>
            </a:lvl2pPr>
            <a:lvl5pPr>
              <a:defRPr/>
            </a:lvl5pPr>
          </a:lstStyle>
          <a:p>
            <a:pPr lvl="0"/>
            <a:r>
              <a:rPr lang="en-US" noProof="0"/>
              <a:t>Name</a:t>
            </a:r>
          </a:p>
          <a:p>
            <a:pPr lvl="1"/>
            <a:r>
              <a:rPr lang="en-US" noProof="0"/>
              <a:t>Role, Organization</a:t>
            </a:r>
          </a:p>
        </p:txBody>
      </p:sp>
      <p:sp>
        <p:nvSpPr>
          <p:cNvPr id="27" name="Text Placeholder 16">
            <a:extLst>
              <a:ext uri="{FF2B5EF4-FFF2-40B4-BE49-F238E27FC236}">
                <a16:creationId xmlns:a16="http://schemas.microsoft.com/office/drawing/2014/main" id="{3F66BB57-CD32-9246-EBE9-D2ACB62844AD}"/>
              </a:ext>
            </a:extLst>
          </p:cNvPr>
          <p:cNvSpPr>
            <a:spLocks noGrp="1"/>
          </p:cNvSpPr>
          <p:nvPr userDrawn="1">
            <p:ph type="body" sz="quarter" idx="33" hasCustomPrompt="1"/>
          </p:nvPr>
        </p:nvSpPr>
        <p:spPr>
          <a:xfrm>
            <a:off x="4576764" y="1885950"/>
            <a:ext cx="3048333" cy="2966707"/>
          </a:xfrm>
          <a:prstGeom prst="rect">
            <a:avLst/>
          </a:prstGeom>
        </p:spPr>
        <p:txBody>
          <a:bodyPr lIns="0" tIns="0" rIns="0" bIns="0"/>
          <a:lstStyle>
            <a:lvl1pPr marL="0" indent="0" algn="l">
              <a:buFontTx/>
              <a:buNone/>
              <a:defRPr sz="2000"/>
            </a:lvl1pPr>
            <a:lvl2pPr algn="ctr">
              <a:defRPr/>
            </a:lvl2pPr>
            <a:lvl3pPr algn="ctr">
              <a:defRPr/>
            </a:lvl3pPr>
            <a:lvl4pPr algn="ctr">
              <a:defRPr/>
            </a:lvl4pPr>
            <a:lvl5pPr algn="ctr">
              <a:defRPr/>
            </a:lvl5pPr>
          </a:lstStyle>
          <a:p>
            <a:pPr lvl="0"/>
            <a:r>
              <a:rPr lang="en-US" noProof="0"/>
              <a:t>Insert content or quote</a:t>
            </a:r>
          </a:p>
        </p:txBody>
      </p:sp>
      <p:sp>
        <p:nvSpPr>
          <p:cNvPr id="29" name="Text Placeholder 23"/>
          <p:cNvSpPr>
            <a:spLocks noGrp="1"/>
          </p:cNvSpPr>
          <p:nvPr userDrawn="1">
            <p:ph type="body" sz="quarter" idx="34" hasCustomPrompt="1"/>
          </p:nvPr>
        </p:nvSpPr>
        <p:spPr>
          <a:xfrm>
            <a:off x="4572001" y="5188327"/>
            <a:ext cx="3048000" cy="579048"/>
          </a:xfrm>
          <a:prstGeom prst="rect">
            <a:avLst/>
          </a:prstGeom>
        </p:spPr>
        <p:txBody>
          <a:bodyPr lIns="0" tIns="0" rIns="0" bIns="0"/>
          <a:lstStyle>
            <a:lvl1pPr marL="0" indent="0">
              <a:buNone/>
              <a:defRPr sz="1400" b="1" baseline="0"/>
            </a:lvl1pPr>
            <a:lvl2pPr marL="457200" indent="-457200">
              <a:buNone/>
              <a:defRPr sz="1400"/>
            </a:lvl2pPr>
            <a:lvl5pPr>
              <a:defRPr/>
            </a:lvl5pPr>
          </a:lstStyle>
          <a:p>
            <a:pPr lvl="0"/>
            <a:r>
              <a:rPr lang="en-US" noProof="0"/>
              <a:t>Name</a:t>
            </a:r>
          </a:p>
          <a:p>
            <a:pPr lvl="1"/>
            <a:r>
              <a:rPr lang="en-US" noProof="0"/>
              <a:t>Role, Organization</a:t>
            </a:r>
          </a:p>
        </p:txBody>
      </p:sp>
      <p:sp>
        <p:nvSpPr>
          <p:cNvPr id="30" name="Text Placeholder 16">
            <a:extLst>
              <a:ext uri="{FF2B5EF4-FFF2-40B4-BE49-F238E27FC236}">
                <a16:creationId xmlns:a16="http://schemas.microsoft.com/office/drawing/2014/main" id="{3F66BB57-CD32-9246-EBE9-D2ACB62844AD}"/>
              </a:ext>
            </a:extLst>
          </p:cNvPr>
          <p:cNvSpPr>
            <a:spLocks noGrp="1"/>
          </p:cNvSpPr>
          <p:nvPr userDrawn="1">
            <p:ph type="body" sz="quarter" idx="35" hasCustomPrompt="1"/>
          </p:nvPr>
        </p:nvSpPr>
        <p:spPr>
          <a:xfrm>
            <a:off x="8386764" y="1885950"/>
            <a:ext cx="3048333" cy="2966707"/>
          </a:xfrm>
          <a:prstGeom prst="rect">
            <a:avLst/>
          </a:prstGeom>
        </p:spPr>
        <p:txBody>
          <a:bodyPr lIns="0" tIns="0" rIns="0" bIns="0"/>
          <a:lstStyle>
            <a:lvl1pPr marL="0" indent="0" algn="l">
              <a:buFontTx/>
              <a:buNone/>
              <a:defRPr sz="2000"/>
            </a:lvl1pPr>
            <a:lvl2pPr algn="ctr">
              <a:defRPr/>
            </a:lvl2pPr>
            <a:lvl3pPr algn="ctr">
              <a:defRPr/>
            </a:lvl3pPr>
            <a:lvl4pPr algn="ctr">
              <a:defRPr/>
            </a:lvl4pPr>
            <a:lvl5pPr algn="ctr">
              <a:defRPr/>
            </a:lvl5pPr>
          </a:lstStyle>
          <a:p>
            <a:pPr lvl="0"/>
            <a:r>
              <a:rPr lang="en-US" noProof="0"/>
              <a:t>Insert content or quote</a:t>
            </a:r>
          </a:p>
        </p:txBody>
      </p:sp>
      <p:sp>
        <p:nvSpPr>
          <p:cNvPr id="32" name="Text Placeholder 23"/>
          <p:cNvSpPr>
            <a:spLocks noGrp="1"/>
          </p:cNvSpPr>
          <p:nvPr userDrawn="1">
            <p:ph type="body" sz="quarter" idx="36" hasCustomPrompt="1"/>
          </p:nvPr>
        </p:nvSpPr>
        <p:spPr>
          <a:xfrm>
            <a:off x="8382001" y="5188327"/>
            <a:ext cx="3048000" cy="579048"/>
          </a:xfrm>
          <a:prstGeom prst="rect">
            <a:avLst/>
          </a:prstGeom>
        </p:spPr>
        <p:txBody>
          <a:bodyPr lIns="0" tIns="0" rIns="0" bIns="0"/>
          <a:lstStyle>
            <a:lvl1pPr marL="0" indent="0">
              <a:buNone/>
              <a:defRPr sz="1400" b="1" baseline="0"/>
            </a:lvl1pPr>
            <a:lvl2pPr marL="457200" indent="-457200">
              <a:buNone/>
              <a:defRPr sz="1400"/>
            </a:lvl2pPr>
            <a:lvl5pPr>
              <a:defRPr/>
            </a:lvl5pPr>
          </a:lstStyle>
          <a:p>
            <a:pPr lvl="0"/>
            <a:r>
              <a:rPr lang="en-US" noProof="0"/>
              <a:t>Name</a:t>
            </a:r>
          </a:p>
          <a:p>
            <a:pPr lvl="1"/>
            <a:r>
              <a:rPr lang="en-US" noProof="0"/>
              <a:t>Role, Organization</a:t>
            </a:r>
          </a:p>
        </p:txBody>
      </p:sp>
      <p:sp>
        <p:nvSpPr>
          <p:cNvPr id="2" name="Footer Placeholder 1">
            <a:extLst>
              <a:ext uri="{FF2B5EF4-FFF2-40B4-BE49-F238E27FC236}">
                <a16:creationId xmlns:a16="http://schemas.microsoft.com/office/drawing/2014/main" id="{0F49658A-2F6C-F5A8-B9F7-B19CFE7D22DC}"/>
              </a:ext>
              <a:ext uri="{C183D7F6-B498-43B3-948B-1728B52AA6E4}">
                <adec:decorative xmlns:adec="http://schemas.microsoft.com/office/drawing/2017/decorative" val="1"/>
              </a:ext>
            </a:extLst>
          </p:cNvPr>
          <p:cNvSpPr>
            <a:spLocks noGrp="1"/>
          </p:cNvSpPr>
          <p:nvPr userDrawn="1">
            <p:ph type="ftr" sz="quarter" idx="40"/>
          </p:nvPr>
        </p:nvSpPr>
        <p:spPr/>
        <p:txBody>
          <a:bodyPr/>
          <a:lstStyle/>
          <a:p>
            <a:endParaRPr lang="en-US" noProof="0"/>
          </a:p>
        </p:txBody>
      </p:sp>
      <p:sp>
        <p:nvSpPr>
          <p:cNvPr id="10" name="Slide Number Placeholder 9">
            <a:extLst>
              <a:ext uri="{FF2B5EF4-FFF2-40B4-BE49-F238E27FC236}">
                <a16:creationId xmlns:a16="http://schemas.microsoft.com/office/drawing/2014/main" id="{04C76036-CCBD-B710-E69C-84F20C3664F9}"/>
              </a:ext>
              <a:ext uri="{C183D7F6-B498-43B3-948B-1728B52AA6E4}">
                <adec:decorative xmlns:adec="http://schemas.microsoft.com/office/drawing/2017/decorative" val="1"/>
              </a:ext>
            </a:extLst>
          </p:cNvPr>
          <p:cNvSpPr>
            <a:spLocks noGrp="1"/>
          </p:cNvSpPr>
          <p:nvPr userDrawn="1">
            <p:ph type="sldNum" sz="quarter" idx="39"/>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2208640807"/>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ontent/quote highlight x3 –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059CC2FE-7DC0-0C55-57D3-1AECA26390C2}"/>
              </a:ext>
            </a:extLst>
          </p:cNvPr>
          <p:cNvSpPr>
            <a:spLocks noGrp="1"/>
          </p:cNvSpPr>
          <p:nvPr userDrawn="1">
            <p:ph type="title" hasCustomPrompt="1"/>
          </p:nvPr>
        </p:nvSpPr>
        <p:spPr/>
        <p:txBody>
          <a:bodyPr/>
          <a:lstStyle>
            <a:lvl1pPr>
              <a:defRPr/>
            </a:lvl1pPr>
          </a:lstStyle>
          <a:p>
            <a:r>
              <a:rPr lang="en-US" noProof="0"/>
              <a:t>Content highlight or quote x3 slide (gradient B) – click to add title</a:t>
            </a:r>
          </a:p>
        </p:txBody>
      </p:sp>
      <p:sp>
        <p:nvSpPr>
          <p:cNvPr id="14" name="Rectangle 13">
            <a:extLst>
              <a:ext uri="{C183D7F6-B498-43B3-948B-1728B52AA6E4}">
                <adec:decorative xmlns:adec="http://schemas.microsoft.com/office/drawing/2017/decorative" val="1"/>
              </a:ext>
            </a:extLst>
          </p:cNvPr>
          <p:cNvSpPr>
            <a:spLocks/>
          </p:cNvSpPr>
          <p:nvPr/>
        </p:nvSpPr>
        <p:spPr bwMode="gray">
          <a:xfrm>
            <a:off x="762000" y="1527975"/>
            <a:ext cx="762000" cy="72000"/>
          </a:xfrm>
          <a:prstGeom prst="rect">
            <a:avLst/>
          </a:prstGeom>
          <a:gradFill>
            <a:gsLst>
              <a:gs pos="33000">
                <a:srgbClr val="FF6A00"/>
              </a:gs>
              <a:gs pos="0">
                <a:srgbClr val="FFCDD2"/>
              </a:gs>
              <a:gs pos="66000">
                <a:srgbClr val="E31937"/>
              </a:gs>
              <a:gs pos="100000">
                <a:srgbClr val="991F3D"/>
              </a:gs>
            </a:gsLst>
            <a:lin ang="0" scaled="1"/>
          </a:gradFill>
          <a:ln w="9525" algn="ctr">
            <a:noFill/>
            <a:miter lim="800000"/>
            <a:headEnd/>
            <a:tailEnd/>
          </a:ln>
          <a:effectLst/>
        </p:spPr>
        <p:txBody>
          <a:bodyPr lIns="63500" tIns="0" rIns="64800" bIns="0" rtlCol="0" anchor="ctr"/>
          <a:lstStyle/>
          <a:p>
            <a:pPr algn="ctr">
              <a:spcBef>
                <a:spcPct val="0"/>
              </a:spcBef>
              <a:buClrTx/>
              <a:buSzPct val="90000"/>
            </a:pPr>
            <a:endParaRPr lang="en-US" sz="1600" b="1" noProof="0">
              <a:solidFill>
                <a:schemeClr val="bg1"/>
              </a:solidFill>
              <a:cs typeface="Arial" pitchFamily="34" charset="0"/>
            </a:endParaRPr>
          </a:p>
        </p:txBody>
      </p:sp>
      <p:sp>
        <p:nvSpPr>
          <p:cNvPr id="28" name="Rectangle 27">
            <a:extLst>
              <a:ext uri="{C183D7F6-B498-43B3-948B-1728B52AA6E4}">
                <adec:decorative xmlns:adec="http://schemas.microsoft.com/office/drawing/2017/decorative" val="1"/>
              </a:ext>
            </a:extLst>
          </p:cNvPr>
          <p:cNvSpPr>
            <a:spLocks/>
          </p:cNvSpPr>
          <p:nvPr/>
        </p:nvSpPr>
        <p:spPr bwMode="gray">
          <a:xfrm>
            <a:off x="4572000" y="1527975"/>
            <a:ext cx="762000" cy="72000"/>
          </a:xfrm>
          <a:prstGeom prst="rect">
            <a:avLst/>
          </a:prstGeom>
          <a:gradFill>
            <a:gsLst>
              <a:gs pos="33000">
                <a:srgbClr val="FF6A00"/>
              </a:gs>
              <a:gs pos="0">
                <a:srgbClr val="FFCDD2"/>
              </a:gs>
              <a:gs pos="66000">
                <a:srgbClr val="E31937"/>
              </a:gs>
              <a:gs pos="100000">
                <a:srgbClr val="991F3D"/>
              </a:gs>
            </a:gsLst>
            <a:lin ang="0" scaled="1"/>
          </a:gradFill>
          <a:ln w="9525" algn="ctr">
            <a:noFill/>
            <a:miter lim="800000"/>
            <a:headEnd/>
            <a:tailEnd/>
          </a:ln>
          <a:effectLst/>
        </p:spPr>
        <p:txBody>
          <a:bodyPr lIns="63500" tIns="0" rIns="64800" bIns="0" rtlCol="0" anchor="ctr"/>
          <a:lstStyle/>
          <a:p>
            <a:pPr algn="ctr">
              <a:spcBef>
                <a:spcPct val="0"/>
              </a:spcBef>
              <a:buClrTx/>
              <a:buSzPct val="90000"/>
            </a:pPr>
            <a:endParaRPr lang="en-US" sz="1600" b="1" noProof="0">
              <a:solidFill>
                <a:schemeClr val="bg1"/>
              </a:solidFill>
              <a:cs typeface="Arial" pitchFamily="34" charset="0"/>
            </a:endParaRPr>
          </a:p>
        </p:txBody>
      </p:sp>
      <p:sp>
        <p:nvSpPr>
          <p:cNvPr id="31" name="Rectangle 30">
            <a:extLst>
              <a:ext uri="{C183D7F6-B498-43B3-948B-1728B52AA6E4}">
                <adec:decorative xmlns:adec="http://schemas.microsoft.com/office/drawing/2017/decorative" val="1"/>
              </a:ext>
            </a:extLst>
          </p:cNvPr>
          <p:cNvSpPr>
            <a:spLocks/>
          </p:cNvSpPr>
          <p:nvPr/>
        </p:nvSpPr>
        <p:spPr bwMode="gray">
          <a:xfrm>
            <a:off x="8382000" y="1527975"/>
            <a:ext cx="762000" cy="72000"/>
          </a:xfrm>
          <a:prstGeom prst="rect">
            <a:avLst/>
          </a:prstGeom>
          <a:gradFill>
            <a:gsLst>
              <a:gs pos="33000">
                <a:srgbClr val="FF6A00"/>
              </a:gs>
              <a:gs pos="0">
                <a:srgbClr val="FFCDD2"/>
              </a:gs>
              <a:gs pos="66000">
                <a:srgbClr val="E31937"/>
              </a:gs>
              <a:gs pos="100000">
                <a:srgbClr val="991F3D"/>
              </a:gs>
            </a:gsLst>
            <a:lin ang="0" scaled="1"/>
          </a:gradFill>
          <a:ln w="9525" algn="ctr">
            <a:noFill/>
            <a:miter lim="800000"/>
            <a:headEnd/>
            <a:tailEnd/>
          </a:ln>
          <a:effectLst/>
        </p:spPr>
        <p:txBody>
          <a:bodyPr lIns="63500" tIns="0" rIns="64800" bIns="0" rtlCol="0" anchor="ctr"/>
          <a:lstStyle/>
          <a:p>
            <a:pPr algn="ctr">
              <a:spcBef>
                <a:spcPct val="0"/>
              </a:spcBef>
              <a:buClrTx/>
              <a:buSzPct val="90000"/>
            </a:pPr>
            <a:endParaRPr lang="en-US" sz="1600" b="1" noProof="0">
              <a:solidFill>
                <a:schemeClr val="bg1"/>
              </a:solidFill>
              <a:cs typeface="Arial" pitchFamily="34" charset="0"/>
            </a:endParaRPr>
          </a:p>
        </p:txBody>
      </p:sp>
      <p:sp>
        <p:nvSpPr>
          <p:cNvPr id="5" name="Text Placeholder 16">
            <a:extLst>
              <a:ext uri="{FF2B5EF4-FFF2-40B4-BE49-F238E27FC236}">
                <a16:creationId xmlns:a16="http://schemas.microsoft.com/office/drawing/2014/main" id="{3F66BB57-CD32-9246-EBE9-D2ACB62844AD}"/>
              </a:ext>
            </a:extLst>
          </p:cNvPr>
          <p:cNvSpPr>
            <a:spLocks noGrp="1"/>
          </p:cNvSpPr>
          <p:nvPr userDrawn="1">
            <p:ph type="body" sz="quarter" idx="10" hasCustomPrompt="1"/>
          </p:nvPr>
        </p:nvSpPr>
        <p:spPr>
          <a:xfrm>
            <a:off x="766764" y="1885950"/>
            <a:ext cx="3048333" cy="2966707"/>
          </a:xfrm>
          <a:prstGeom prst="rect">
            <a:avLst/>
          </a:prstGeom>
        </p:spPr>
        <p:txBody>
          <a:bodyPr lIns="0" tIns="0" rIns="0" bIns="0"/>
          <a:lstStyle>
            <a:lvl1pPr marL="0" indent="0" algn="l">
              <a:buFontTx/>
              <a:buNone/>
              <a:defRPr sz="2000"/>
            </a:lvl1pPr>
            <a:lvl2pPr algn="ctr">
              <a:defRPr/>
            </a:lvl2pPr>
            <a:lvl3pPr algn="ctr">
              <a:defRPr/>
            </a:lvl3pPr>
            <a:lvl4pPr algn="ctr">
              <a:defRPr/>
            </a:lvl4pPr>
            <a:lvl5pPr algn="ctr">
              <a:defRPr/>
            </a:lvl5pPr>
          </a:lstStyle>
          <a:p>
            <a:pPr lvl="0"/>
            <a:r>
              <a:rPr lang="en-US" noProof="0"/>
              <a:t>Insert content or quote</a:t>
            </a:r>
          </a:p>
        </p:txBody>
      </p:sp>
      <p:sp>
        <p:nvSpPr>
          <p:cNvPr id="15" name="Text Placeholder 23"/>
          <p:cNvSpPr>
            <a:spLocks noGrp="1"/>
          </p:cNvSpPr>
          <p:nvPr userDrawn="1">
            <p:ph type="body" sz="quarter" idx="32" hasCustomPrompt="1"/>
          </p:nvPr>
        </p:nvSpPr>
        <p:spPr>
          <a:xfrm>
            <a:off x="768096" y="5188327"/>
            <a:ext cx="3048000" cy="579048"/>
          </a:xfrm>
          <a:prstGeom prst="rect">
            <a:avLst/>
          </a:prstGeom>
        </p:spPr>
        <p:txBody>
          <a:bodyPr lIns="0" tIns="0" rIns="0" bIns="0"/>
          <a:lstStyle>
            <a:lvl1pPr marL="0" indent="0">
              <a:buNone/>
              <a:defRPr sz="1400" b="1" baseline="0"/>
            </a:lvl1pPr>
            <a:lvl2pPr marL="457200" indent="-457200">
              <a:buNone/>
              <a:defRPr sz="1400"/>
            </a:lvl2pPr>
            <a:lvl5pPr>
              <a:defRPr/>
            </a:lvl5pPr>
          </a:lstStyle>
          <a:p>
            <a:pPr lvl="0"/>
            <a:r>
              <a:rPr lang="en-US" noProof="0"/>
              <a:t>Name</a:t>
            </a:r>
          </a:p>
          <a:p>
            <a:pPr lvl="1"/>
            <a:r>
              <a:rPr lang="en-US" noProof="0"/>
              <a:t>Role, Organization</a:t>
            </a:r>
          </a:p>
        </p:txBody>
      </p:sp>
      <p:sp>
        <p:nvSpPr>
          <p:cNvPr id="27" name="Text Placeholder 16">
            <a:extLst>
              <a:ext uri="{FF2B5EF4-FFF2-40B4-BE49-F238E27FC236}">
                <a16:creationId xmlns:a16="http://schemas.microsoft.com/office/drawing/2014/main" id="{3F66BB57-CD32-9246-EBE9-D2ACB62844AD}"/>
              </a:ext>
            </a:extLst>
          </p:cNvPr>
          <p:cNvSpPr>
            <a:spLocks noGrp="1"/>
          </p:cNvSpPr>
          <p:nvPr userDrawn="1">
            <p:ph type="body" sz="quarter" idx="33" hasCustomPrompt="1"/>
          </p:nvPr>
        </p:nvSpPr>
        <p:spPr>
          <a:xfrm>
            <a:off x="4576764" y="1885950"/>
            <a:ext cx="3048333" cy="2966707"/>
          </a:xfrm>
          <a:prstGeom prst="rect">
            <a:avLst/>
          </a:prstGeom>
        </p:spPr>
        <p:txBody>
          <a:bodyPr lIns="0" tIns="0" rIns="0" bIns="0"/>
          <a:lstStyle>
            <a:lvl1pPr marL="0" indent="0" algn="l">
              <a:buFontTx/>
              <a:buNone/>
              <a:defRPr sz="2000"/>
            </a:lvl1pPr>
            <a:lvl2pPr algn="ctr">
              <a:defRPr/>
            </a:lvl2pPr>
            <a:lvl3pPr algn="ctr">
              <a:defRPr/>
            </a:lvl3pPr>
            <a:lvl4pPr algn="ctr">
              <a:defRPr/>
            </a:lvl4pPr>
            <a:lvl5pPr algn="ctr">
              <a:defRPr/>
            </a:lvl5pPr>
          </a:lstStyle>
          <a:p>
            <a:pPr lvl="0"/>
            <a:r>
              <a:rPr lang="en-US" noProof="0"/>
              <a:t>Insert content or quote</a:t>
            </a:r>
          </a:p>
        </p:txBody>
      </p:sp>
      <p:sp>
        <p:nvSpPr>
          <p:cNvPr id="29" name="Text Placeholder 23"/>
          <p:cNvSpPr>
            <a:spLocks noGrp="1"/>
          </p:cNvSpPr>
          <p:nvPr userDrawn="1">
            <p:ph type="body" sz="quarter" idx="34" hasCustomPrompt="1"/>
          </p:nvPr>
        </p:nvSpPr>
        <p:spPr>
          <a:xfrm>
            <a:off x="4572001" y="5188327"/>
            <a:ext cx="3048000" cy="579048"/>
          </a:xfrm>
          <a:prstGeom prst="rect">
            <a:avLst/>
          </a:prstGeom>
        </p:spPr>
        <p:txBody>
          <a:bodyPr lIns="0" tIns="0" rIns="0" bIns="0"/>
          <a:lstStyle>
            <a:lvl1pPr marL="0" indent="0">
              <a:buNone/>
              <a:defRPr sz="1400" b="1" baseline="0"/>
            </a:lvl1pPr>
            <a:lvl2pPr marL="457200" indent="-457200">
              <a:buNone/>
              <a:defRPr sz="1400"/>
            </a:lvl2pPr>
            <a:lvl5pPr>
              <a:defRPr/>
            </a:lvl5pPr>
          </a:lstStyle>
          <a:p>
            <a:pPr lvl="0"/>
            <a:r>
              <a:rPr lang="en-US" noProof="0"/>
              <a:t>Name</a:t>
            </a:r>
          </a:p>
          <a:p>
            <a:pPr lvl="1"/>
            <a:r>
              <a:rPr lang="en-US" noProof="0"/>
              <a:t>Role, Organization</a:t>
            </a:r>
          </a:p>
        </p:txBody>
      </p:sp>
      <p:sp>
        <p:nvSpPr>
          <p:cNvPr id="30" name="Text Placeholder 16">
            <a:extLst>
              <a:ext uri="{FF2B5EF4-FFF2-40B4-BE49-F238E27FC236}">
                <a16:creationId xmlns:a16="http://schemas.microsoft.com/office/drawing/2014/main" id="{3F66BB57-CD32-9246-EBE9-D2ACB62844AD}"/>
              </a:ext>
            </a:extLst>
          </p:cNvPr>
          <p:cNvSpPr>
            <a:spLocks noGrp="1"/>
          </p:cNvSpPr>
          <p:nvPr userDrawn="1">
            <p:ph type="body" sz="quarter" idx="35" hasCustomPrompt="1"/>
          </p:nvPr>
        </p:nvSpPr>
        <p:spPr>
          <a:xfrm>
            <a:off x="8386764" y="1885950"/>
            <a:ext cx="3048333" cy="2966707"/>
          </a:xfrm>
          <a:prstGeom prst="rect">
            <a:avLst/>
          </a:prstGeom>
        </p:spPr>
        <p:txBody>
          <a:bodyPr lIns="0" tIns="0" rIns="0" bIns="0"/>
          <a:lstStyle>
            <a:lvl1pPr marL="0" indent="0" algn="l">
              <a:buFontTx/>
              <a:buNone/>
              <a:defRPr sz="2000"/>
            </a:lvl1pPr>
            <a:lvl2pPr algn="ctr">
              <a:defRPr/>
            </a:lvl2pPr>
            <a:lvl3pPr algn="ctr">
              <a:defRPr/>
            </a:lvl3pPr>
            <a:lvl4pPr algn="ctr">
              <a:defRPr/>
            </a:lvl4pPr>
            <a:lvl5pPr algn="ctr">
              <a:defRPr/>
            </a:lvl5pPr>
          </a:lstStyle>
          <a:p>
            <a:pPr lvl="0"/>
            <a:r>
              <a:rPr lang="en-US" noProof="0"/>
              <a:t>Insert content or quote</a:t>
            </a:r>
          </a:p>
        </p:txBody>
      </p:sp>
      <p:sp>
        <p:nvSpPr>
          <p:cNvPr id="32" name="Text Placeholder 23"/>
          <p:cNvSpPr>
            <a:spLocks noGrp="1"/>
          </p:cNvSpPr>
          <p:nvPr userDrawn="1">
            <p:ph type="body" sz="quarter" idx="36" hasCustomPrompt="1"/>
          </p:nvPr>
        </p:nvSpPr>
        <p:spPr>
          <a:xfrm>
            <a:off x="8382001" y="5188327"/>
            <a:ext cx="3048000" cy="579048"/>
          </a:xfrm>
          <a:prstGeom prst="rect">
            <a:avLst/>
          </a:prstGeom>
        </p:spPr>
        <p:txBody>
          <a:bodyPr lIns="0" tIns="0" rIns="0" bIns="0"/>
          <a:lstStyle>
            <a:lvl1pPr marL="0" indent="0">
              <a:buNone/>
              <a:defRPr sz="1400" b="1" baseline="0"/>
            </a:lvl1pPr>
            <a:lvl2pPr marL="457200" indent="-457200">
              <a:buNone/>
              <a:defRPr sz="1400"/>
            </a:lvl2pPr>
            <a:lvl5pPr>
              <a:defRPr/>
            </a:lvl5pPr>
          </a:lstStyle>
          <a:p>
            <a:pPr lvl="0"/>
            <a:r>
              <a:rPr lang="en-US" noProof="0"/>
              <a:t>Name</a:t>
            </a:r>
          </a:p>
          <a:p>
            <a:pPr lvl="1"/>
            <a:r>
              <a:rPr lang="en-US" noProof="0"/>
              <a:t>Role, Organization</a:t>
            </a:r>
          </a:p>
        </p:txBody>
      </p:sp>
      <p:sp>
        <p:nvSpPr>
          <p:cNvPr id="2" name="Footer Placeholder 1">
            <a:extLst>
              <a:ext uri="{FF2B5EF4-FFF2-40B4-BE49-F238E27FC236}">
                <a16:creationId xmlns:a16="http://schemas.microsoft.com/office/drawing/2014/main" id="{0F49658A-2F6C-F5A8-B9F7-B19CFE7D22DC}"/>
              </a:ext>
              <a:ext uri="{C183D7F6-B498-43B3-948B-1728B52AA6E4}">
                <adec:decorative xmlns:adec="http://schemas.microsoft.com/office/drawing/2017/decorative" val="1"/>
              </a:ext>
            </a:extLst>
          </p:cNvPr>
          <p:cNvSpPr>
            <a:spLocks noGrp="1"/>
          </p:cNvSpPr>
          <p:nvPr userDrawn="1">
            <p:ph type="ftr" sz="quarter" idx="40"/>
          </p:nvPr>
        </p:nvSpPr>
        <p:spPr/>
        <p:txBody>
          <a:bodyPr/>
          <a:lstStyle/>
          <a:p>
            <a:endParaRPr lang="en-US" noProof="0"/>
          </a:p>
        </p:txBody>
      </p:sp>
      <p:sp>
        <p:nvSpPr>
          <p:cNvPr id="10" name="Slide Number Placeholder 9">
            <a:extLst>
              <a:ext uri="{FF2B5EF4-FFF2-40B4-BE49-F238E27FC236}">
                <a16:creationId xmlns:a16="http://schemas.microsoft.com/office/drawing/2014/main" id="{04C76036-CCBD-B710-E69C-84F20C3664F9}"/>
              </a:ext>
              <a:ext uri="{C183D7F6-B498-43B3-948B-1728B52AA6E4}">
                <adec:decorative xmlns:adec="http://schemas.microsoft.com/office/drawing/2017/decorative" val="1"/>
              </a:ext>
            </a:extLst>
          </p:cNvPr>
          <p:cNvSpPr>
            <a:spLocks noGrp="1"/>
          </p:cNvSpPr>
          <p:nvPr userDrawn="1">
            <p:ph type="sldNum" sz="quarter" idx="39"/>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3043597519"/>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Read Only 5">
    <p:bg>
      <p:bgPr>
        <a:solidFill>
          <a:schemeClr val="tx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539E471-216A-F16D-9EED-678F84B8F90D}"/>
              </a:ext>
              <a:ext uri="{C183D7F6-B498-43B3-948B-1728B52AA6E4}">
                <adec:decorative xmlns:adec="http://schemas.microsoft.com/office/drawing/2017/decorative" val="1"/>
              </a:ext>
            </a:extLst>
          </p:cNvPr>
          <p:cNvSpPr>
            <a:spLocks noGrp="1"/>
          </p:cNvSpPr>
          <p:nvPr>
            <p:ph type="ftr" sz="quarter" idx="13"/>
          </p:nvPr>
        </p:nvSpPr>
        <p:spPr/>
        <p:txBody>
          <a:bodyPr/>
          <a:lstStyle/>
          <a:p>
            <a:endParaRPr lang="en-US" noProof="0"/>
          </a:p>
        </p:txBody>
      </p:sp>
      <p:sp>
        <p:nvSpPr>
          <p:cNvPr id="8" name="Slide Number Placeholder 7">
            <a:extLst>
              <a:ext uri="{FF2B5EF4-FFF2-40B4-BE49-F238E27FC236}">
                <a16:creationId xmlns:a16="http://schemas.microsoft.com/office/drawing/2014/main" id="{F005B678-1769-99EA-ECF6-E729115A540D}"/>
              </a:ext>
              <a:ext uri="{C183D7F6-B498-43B3-948B-1728B52AA6E4}">
                <adec:decorative xmlns:adec="http://schemas.microsoft.com/office/drawing/2017/decorative" val="1"/>
              </a:ext>
            </a:extLst>
          </p:cNvPr>
          <p:cNvSpPr>
            <a:spLocks noGrp="1"/>
          </p:cNvSpPr>
          <p:nvPr>
            <p:ph type="sldNum" sz="quarter" idx="12"/>
          </p:nvPr>
        </p:nvSpPr>
        <p:spPr/>
        <p:txBody>
          <a:bodyPr/>
          <a:lstStyle/>
          <a:p>
            <a:fld id="{525A3C56-E491-49B2-93F3-63532DF516BC}" type="slidenum">
              <a:rPr lang="en-US" noProof="0" smtClean="0"/>
              <a:pPr/>
              <a:t>‹#›</a:t>
            </a:fld>
            <a:endParaRPr lang="en-US" noProof="0"/>
          </a:p>
        </p:txBody>
      </p:sp>
      <p:sp>
        <p:nvSpPr>
          <p:cNvPr id="4" name="TextBox 3">
            <a:extLst>
              <a:ext uri="{FF2B5EF4-FFF2-40B4-BE49-F238E27FC236}">
                <a16:creationId xmlns:a16="http://schemas.microsoft.com/office/drawing/2014/main" id="{BCED8B9F-977E-4292-9524-3F0A97972769}"/>
              </a:ext>
            </a:extLst>
          </p:cNvPr>
          <p:cNvSpPr txBox="1"/>
          <p:nvPr userDrawn="1"/>
        </p:nvSpPr>
        <p:spPr>
          <a:xfrm>
            <a:off x="0" y="0"/>
            <a:ext cx="12192000" cy="6858000"/>
          </a:xfrm>
          <a:prstGeom prst="rect">
            <a:avLst/>
          </a:prstGeom>
          <a:solidFill>
            <a:srgbClr val="333333"/>
          </a:solidFill>
        </p:spPr>
        <p:txBody>
          <a:bodyPr vert="horz" wrap="square" lIns="0" tIns="0" rIns="0" bIns="0" rtlCol="0" anchor="ctr" anchorCtr="0">
            <a:normAutofit/>
          </a:bodyPr>
          <a:lstStyle/>
          <a:p>
            <a:pPr algn="ctr"/>
            <a:r>
              <a:rPr lang="en-US" sz="16600">
                <a:solidFill>
                  <a:schemeClr val="bg1"/>
                </a:solidFill>
              </a:rPr>
              <a:t>Divider layouts</a:t>
            </a:r>
          </a:p>
        </p:txBody>
      </p:sp>
    </p:spTree>
    <p:extLst>
      <p:ext uri="{BB962C8B-B14F-4D97-AF65-F5344CB8AC3E}">
        <p14:creationId xmlns:p14="http://schemas.microsoft.com/office/powerpoint/2010/main" val="3363925689"/>
      </p:ext>
    </p:extLst>
  </p:cSld>
  <p:clrMapOvr>
    <a:masterClrMapping/>
  </p:clrMapOvr>
  <p:transition/>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genda slide – Layout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5976DB5-697C-A62A-7A55-C2DFCAC96B89}"/>
              </a:ext>
            </a:extLst>
          </p:cNvPr>
          <p:cNvSpPr>
            <a:spLocks noGrp="1"/>
          </p:cNvSpPr>
          <p:nvPr>
            <p:ph type="title" hasCustomPrompt="1"/>
          </p:nvPr>
        </p:nvSpPr>
        <p:spPr/>
        <p:txBody>
          <a:bodyPr/>
          <a:lstStyle/>
          <a:p>
            <a:r>
              <a:rPr lang="en-US"/>
              <a:t>Agenda slide layout 2 - click to add title</a:t>
            </a:r>
          </a:p>
        </p:txBody>
      </p:sp>
      <p:sp>
        <p:nvSpPr>
          <p:cNvPr id="6" name="Agenda item 1 description">
            <a:extLst>
              <a:ext uri="{FF2B5EF4-FFF2-40B4-BE49-F238E27FC236}">
                <a16:creationId xmlns:a16="http://schemas.microsoft.com/office/drawing/2014/main" id="{0CF1332E-48CF-C54F-F696-17DB5D1B32A1}"/>
              </a:ext>
              <a:ext uri="{C183D7F6-B498-43B3-948B-1728B52AA6E4}">
                <adec:decorative xmlns:adec="http://schemas.microsoft.com/office/drawing/2017/decorative" val="0"/>
              </a:ext>
            </a:extLst>
          </p:cNvPr>
          <p:cNvSpPr>
            <a:spLocks noGrp="1"/>
          </p:cNvSpPr>
          <p:nvPr>
            <p:ph type="body" sz="quarter" idx="16" hasCustomPrompt="1"/>
          </p:nvPr>
        </p:nvSpPr>
        <p:spPr>
          <a:xfrm>
            <a:off x="766763" y="1605722"/>
            <a:ext cx="4572000" cy="566928"/>
          </a:xfrm>
          <a:prstGeom prst="rect">
            <a:avLst/>
          </a:prstGeom>
          <a:ln>
            <a:noFill/>
          </a:ln>
        </p:spPr>
        <p:txBody>
          <a:bodyPr wrap="square" lIns="0" tIns="0" rIns="0" bIns="0" anchor="ctr" anchorCtr="0">
            <a:noAutofit/>
          </a:bodyPr>
          <a:lstStyle>
            <a:lvl1pPr marL="285750" indent="-285750" algn="l">
              <a:buFontTx/>
              <a:buBlip>
                <a:blip r:embed="rId2"/>
              </a:buBlip>
              <a:tabLst/>
              <a:defRPr sz="1800"/>
            </a:lvl1pPr>
          </a:lstStyle>
          <a:p>
            <a:pPr algn="l"/>
            <a:r>
              <a:rPr lang="en-US" noProof="0"/>
              <a:t>Click to add agenda item 1</a:t>
            </a:r>
          </a:p>
        </p:txBody>
      </p:sp>
      <p:sp>
        <p:nvSpPr>
          <p:cNvPr id="9" name="Agenda item 2 description">
            <a:extLst>
              <a:ext uri="{FF2B5EF4-FFF2-40B4-BE49-F238E27FC236}">
                <a16:creationId xmlns:a16="http://schemas.microsoft.com/office/drawing/2014/main" id="{A727F33B-E5E8-74BC-7588-761838366B86}"/>
              </a:ext>
              <a:ext uri="{C183D7F6-B498-43B3-948B-1728B52AA6E4}">
                <adec:decorative xmlns:adec="http://schemas.microsoft.com/office/drawing/2017/decorative" val="0"/>
              </a:ext>
            </a:extLst>
          </p:cNvPr>
          <p:cNvSpPr>
            <a:spLocks noGrp="1"/>
          </p:cNvSpPr>
          <p:nvPr>
            <p:ph type="body" sz="quarter" idx="27" hasCustomPrompt="1"/>
          </p:nvPr>
        </p:nvSpPr>
        <p:spPr>
          <a:xfrm>
            <a:off x="766763" y="2379425"/>
            <a:ext cx="4572000" cy="566928"/>
          </a:xfrm>
          <a:prstGeom prst="rect">
            <a:avLst/>
          </a:prstGeom>
          <a:ln>
            <a:noFill/>
          </a:ln>
        </p:spPr>
        <p:txBody>
          <a:bodyPr wrap="square" lIns="0" tIns="0" rIns="0" bIns="0" anchor="ctr" anchorCtr="0">
            <a:noAutofit/>
          </a:bodyPr>
          <a:lstStyle>
            <a:lvl1pPr marL="285750" indent="-285750" algn="l">
              <a:buFontTx/>
              <a:buBlip>
                <a:blip r:embed="rId2"/>
              </a:buBlip>
              <a:tabLst/>
              <a:defRPr sz="1800"/>
            </a:lvl1pPr>
          </a:lstStyle>
          <a:p>
            <a:pPr algn="l"/>
            <a:r>
              <a:rPr lang="en-US" noProof="0"/>
              <a:t>Click to add agenda item 2</a:t>
            </a:r>
          </a:p>
        </p:txBody>
      </p:sp>
      <p:sp>
        <p:nvSpPr>
          <p:cNvPr id="11" name="Agenda item 3 description">
            <a:extLst>
              <a:ext uri="{FF2B5EF4-FFF2-40B4-BE49-F238E27FC236}">
                <a16:creationId xmlns:a16="http://schemas.microsoft.com/office/drawing/2014/main" id="{71486317-244D-E80A-48EE-489F2326091A}"/>
              </a:ext>
              <a:ext uri="{C183D7F6-B498-43B3-948B-1728B52AA6E4}">
                <adec:decorative xmlns:adec="http://schemas.microsoft.com/office/drawing/2017/decorative" val="0"/>
              </a:ext>
            </a:extLst>
          </p:cNvPr>
          <p:cNvSpPr>
            <a:spLocks noGrp="1"/>
          </p:cNvSpPr>
          <p:nvPr>
            <p:ph type="body" sz="quarter" idx="28" hasCustomPrompt="1"/>
          </p:nvPr>
        </p:nvSpPr>
        <p:spPr>
          <a:xfrm>
            <a:off x="766763" y="3153128"/>
            <a:ext cx="4572000" cy="566928"/>
          </a:xfrm>
          <a:prstGeom prst="rect">
            <a:avLst/>
          </a:prstGeom>
          <a:ln>
            <a:noFill/>
          </a:ln>
        </p:spPr>
        <p:txBody>
          <a:bodyPr wrap="square" lIns="0" tIns="0" rIns="0" bIns="0" anchor="ctr" anchorCtr="0">
            <a:noAutofit/>
          </a:bodyPr>
          <a:lstStyle>
            <a:lvl1pPr marL="285750" indent="-285750" algn="l">
              <a:buFontTx/>
              <a:buBlip>
                <a:blip r:embed="rId2"/>
              </a:buBlip>
              <a:tabLst/>
              <a:defRPr sz="1800"/>
            </a:lvl1pPr>
          </a:lstStyle>
          <a:p>
            <a:pPr algn="l"/>
            <a:r>
              <a:rPr lang="en-US" noProof="0"/>
              <a:t>Click to add agenda item 3</a:t>
            </a:r>
          </a:p>
        </p:txBody>
      </p:sp>
      <p:sp>
        <p:nvSpPr>
          <p:cNvPr id="13" name="Agenda item 4 description">
            <a:extLst>
              <a:ext uri="{FF2B5EF4-FFF2-40B4-BE49-F238E27FC236}">
                <a16:creationId xmlns:a16="http://schemas.microsoft.com/office/drawing/2014/main" id="{587C085A-666F-7685-37AD-9707E899EA40}"/>
              </a:ext>
              <a:ext uri="{C183D7F6-B498-43B3-948B-1728B52AA6E4}">
                <adec:decorative xmlns:adec="http://schemas.microsoft.com/office/drawing/2017/decorative" val="0"/>
              </a:ext>
            </a:extLst>
          </p:cNvPr>
          <p:cNvSpPr>
            <a:spLocks noGrp="1"/>
          </p:cNvSpPr>
          <p:nvPr>
            <p:ph type="body" sz="quarter" idx="29" hasCustomPrompt="1"/>
          </p:nvPr>
        </p:nvSpPr>
        <p:spPr>
          <a:xfrm>
            <a:off x="766763" y="3926831"/>
            <a:ext cx="4572000" cy="566928"/>
          </a:xfrm>
          <a:prstGeom prst="rect">
            <a:avLst/>
          </a:prstGeom>
          <a:ln>
            <a:noFill/>
          </a:ln>
        </p:spPr>
        <p:txBody>
          <a:bodyPr wrap="square" lIns="0" tIns="0" rIns="0" bIns="0" anchor="ctr" anchorCtr="0">
            <a:noAutofit/>
          </a:bodyPr>
          <a:lstStyle>
            <a:lvl1pPr marL="285750" indent="-285750" algn="l">
              <a:buFontTx/>
              <a:buBlip>
                <a:blip r:embed="rId2"/>
              </a:buBlip>
              <a:tabLst/>
              <a:defRPr sz="1800"/>
            </a:lvl1pPr>
          </a:lstStyle>
          <a:p>
            <a:pPr algn="l"/>
            <a:r>
              <a:rPr lang="en-US" noProof="0"/>
              <a:t>Click to add agenda item 4 or delete</a:t>
            </a:r>
          </a:p>
        </p:txBody>
      </p:sp>
      <p:sp>
        <p:nvSpPr>
          <p:cNvPr id="15" name="Agenda item 5 description">
            <a:extLst>
              <a:ext uri="{FF2B5EF4-FFF2-40B4-BE49-F238E27FC236}">
                <a16:creationId xmlns:a16="http://schemas.microsoft.com/office/drawing/2014/main" id="{B84D09D0-FA09-8D48-D485-141D5D6AB617}"/>
              </a:ext>
              <a:ext uri="{C183D7F6-B498-43B3-948B-1728B52AA6E4}">
                <adec:decorative xmlns:adec="http://schemas.microsoft.com/office/drawing/2017/decorative" val="0"/>
              </a:ext>
            </a:extLst>
          </p:cNvPr>
          <p:cNvSpPr>
            <a:spLocks noGrp="1"/>
          </p:cNvSpPr>
          <p:nvPr>
            <p:ph type="body" sz="quarter" idx="30" hasCustomPrompt="1"/>
          </p:nvPr>
        </p:nvSpPr>
        <p:spPr>
          <a:xfrm>
            <a:off x="766763" y="4700534"/>
            <a:ext cx="4572000" cy="566928"/>
          </a:xfrm>
          <a:prstGeom prst="rect">
            <a:avLst/>
          </a:prstGeom>
          <a:ln>
            <a:noFill/>
          </a:ln>
        </p:spPr>
        <p:txBody>
          <a:bodyPr wrap="square" lIns="0" tIns="0" rIns="0" bIns="0" anchor="ctr" anchorCtr="0">
            <a:noAutofit/>
          </a:bodyPr>
          <a:lstStyle>
            <a:lvl1pPr marL="285750" indent="-285750" algn="l">
              <a:buFontTx/>
              <a:buBlip>
                <a:blip r:embed="rId2"/>
              </a:buBlip>
              <a:tabLst/>
              <a:defRPr sz="1800"/>
            </a:lvl1pPr>
          </a:lstStyle>
          <a:p>
            <a:pPr algn="l"/>
            <a:r>
              <a:rPr lang="en-US" noProof="0"/>
              <a:t>Click to add agenda item 5 or delete</a:t>
            </a:r>
          </a:p>
        </p:txBody>
      </p:sp>
      <p:sp>
        <p:nvSpPr>
          <p:cNvPr id="17" name="Agenda item 6 description">
            <a:extLst>
              <a:ext uri="{FF2B5EF4-FFF2-40B4-BE49-F238E27FC236}">
                <a16:creationId xmlns:a16="http://schemas.microsoft.com/office/drawing/2014/main" id="{15923D97-A4C0-761B-93A1-D2D634A228EC}"/>
              </a:ext>
              <a:ext uri="{C183D7F6-B498-43B3-948B-1728B52AA6E4}">
                <adec:decorative xmlns:adec="http://schemas.microsoft.com/office/drawing/2017/decorative" val="0"/>
              </a:ext>
            </a:extLst>
          </p:cNvPr>
          <p:cNvSpPr>
            <a:spLocks noGrp="1"/>
          </p:cNvSpPr>
          <p:nvPr>
            <p:ph type="body" sz="quarter" idx="31" hasCustomPrompt="1"/>
          </p:nvPr>
        </p:nvSpPr>
        <p:spPr>
          <a:xfrm>
            <a:off x="766763" y="5474236"/>
            <a:ext cx="4572000" cy="566928"/>
          </a:xfrm>
          <a:prstGeom prst="rect">
            <a:avLst/>
          </a:prstGeom>
          <a:ln>
            <a:noFill/>
          </a:ln>
        </p:spPr>
        <p:txBody>
          <a:bodyPr wrap="square" lIns="0" tIns="0" rIns="0" bIns="0" anchor="ctr" anchorCtr="0">
            <a:noAutofit/>
          </a:bodyPr>
          <a:lstStyle>
            <a:lvl1pPr marL="285750" indent="-285750" algn="l">
              <a:buFontTx/>
              <a:buBlip>
                <a:blip r:embed="rId2"/>
              </a:buBlip>
              <a:tabLst/>
              <a:defRPr sz="1800"/>
            </a:lvl1pPr>
          </a:lstStyle>
          <a:p>
            <a:pPr algn="l"/>
            <a:r>
              <a:rPr lang="en-US" noProof="0"/>
              <a:t>Click to add agenda item 6 or delete</a:t>
            </a:r>
          </a:p>
        </p:txBody>
      </p:sp>
      <p:sp>
        <p:nvSpPr>
          <p:cNvPr id="26" name="Agenda item 7 description">
            <a:extLst>
              <a:ext uri="{FF2B5EF4-FFF2-40B4-BE49-F238E27FC236}">
                <a16:creationId xmlns:a16="http://schemas.microsoft.com/office/drawing/2014/main" id="{8CC9E50C-3FB3-8E10-8031-E225A7C9D7FB}"/>
              </a:ext>
              <a:ext uri="{C183D7F6-B498-43B3-948B-1728B52AA6E4}">
                <adec:decorative xmlns:adec="http://schemas.microsoft.com/office/drawing/2017/decorative" val="0"/>
              </a:ext>
            </a:extLst>
          </p:cNvPr>
          <p:cNvSpPr>
            <a:spLocks noGrp="1"/>
          </p:cNvSpPr>
          <p:nvPr>
            <p:ph type="body" sz="quarter" idx="38" hasCustomPrompt="1"/>
          </p:nvPr>
        </p:nvSpPr>
        <p:spPr>
          <a:xfrm>
            <a:off x="6103394" y="1600200"/>
            <a:ext cx="4572000" cy="566928"/>
          </a:xfrm>
          <a:prstGeom prst="rect">
            <a:avLst/>
          </a:prstGeom>
          <a:ln>
            <a:noFill/>
          </a:ln>
        </p:spPr>
        <p:txBody>
          <a:bodyPr wrap="square" lIns="0" tIns="0" rIns="0" bIns="0" anchor="ctr" anchorCtr="0">
            <a:noAutofit/>
          </a:bodyPr>
          <a:lstStyle>
            <a:lvl1pPr marL="285750" indent="-285750" algn="l">
              <a:buFontTx/>
              <a:buBlip>
                <a:blip r:embed="rId2"/>
              </a:buBlip>
              <a:tabLst/>
              <a:defRPr sz="1800"/>
            </a:lvl1pPr>
          </a:lstStyle>
          <a:p>
            <a:pPr algn="l"/>
            <a:r>
              <a:rPr lang="en-US" noProof="0"/>
              <a:t>Click to add agenda item 7 or delete</a:t>
            </a:r>
          </a:p>
        </p:txBody>
      </p:sp>
      <p:sp>
        <p:nvSpPr>
          <p:cNvPr id="27" name="Agenda item 8 description">
            <a:extLst>
              <a:ext uri="{FF2B5EF4-FFF2-40B4-BE49-F238E27FC236}">
                <a16:creationId xmlns:a16="http://schemas.microsoft.com/office/drawing/2014/main" id="{F8C99894-7E03-C896-81C5-D3E3E4283DCA}"/>
              </a:ext>
              <a:ext uri="{C183D7F6-B498-43B3-948B-1728B52AA6E4}">
                <adec:decorative xmlns:adec="http://schemas.microsoft.com/office/drawing/2017/decorative" val="0"/>
              </a:ext>
            </a:extLst>
          </p:cNvPr>
          <p:cNvSpPr>
            <a:spLocks noGrp="1"/>
          </p:cNvSpPr>
          <p:nvPr>
            <p:ph type="body" sz="quarter" idx="39" hasCustomPrompt="1"/>
          </p:nvPr>
        </p:nvSpPr>
        <p:spPr>
          <a:xfrm>
            <a:off x="6103394" y="2379425"/>
            <a:ext cx="4572000" cy="566928"/>
          </a:xfrm>
          <a:prstGeom prst="rect">
            <a:avLst/>
          </a:prstGeom>
          <a:ln>
            <a:noFill/>
          </a:ln>
        </p:spPr>
        <p:txBody>
          <a:bodyPr wrap="square" lIns="0" tIns="0" rIns="0" bIns="0" anchor="ctr" anchorCtr="0">
            <a:noAutofit/>
          </a:bodyPr>
          <a:lstStyle>
            <a:lvl1pPr marL="285750" indent="-285750" algn="l">
              <a:buFontTx/>
              <a:buBlip>
                <a:blip r:embed="rId2"/>
              </a:buBlip>
              <a:tabLst/>
              <a:defRPr sz="1800"/>
            </a:lvl1pPr>
          </a:lstStyle>
          <a:p>
            <a:pPr algn="l"/>
            <a:r>
              <a:rPr lang="en-US" noProof="0"/>
              <a:t>Click to add agenda item 8 or delete</a:t>
            </a:r>
          </a:p>
        </p:txBody>
      </p:sp>
      <p:sp>
        <p:nvSpPr>
          <p:cNvPr id="28" name="Agenda item 9 description">
            <a:extLst>
              <a:ext uri="{FF2B5EF4-FFF2-40B4-BE49-F238E27FC236}">
                <a16:creationId xmlns:a16="http://schemas.microsoft.com/office/drawing/2014/main" id="{6AD70C5E-C60E-6351-E0AD-35AC67F867CE}"/>
              </a:ext>
              <a:ext uri="{C183D7F6-B498-43B3-948B-1728B52AA6E4}">
                <adec:decorative xmlns:adec="http://schemas.microsoft.com/office/drawing/2017/decorative" val="0"/>
              </a:ext>
            </a:extLst>
          </p:cNvPr>
          <p:cNvSpPr>
            <a:spLocks noGrp="1"/>
          </p:cNvSpPr>
          <p:nvPr userDrawn="1">
            <p:ph type="body" sz="quarter" idx="40" hasCustomPrompt="1"/>
          </p:nvPr>
        </p:nvSpPr>
        <p:spPr>
          <a:xfrm>
            <a:off x="6103394" y="3153128"/>
            <a:ext cx="4572000" cy="566928"/>
          </a:xfrm>
          <a:prstGeom prst="rect">
            <a:avLst/>
          </a:prstGeom>
          <a:ln>
            <a:noFill/>
          </a:ln>
        </p:spPr>
        <p:txBody>
          <a:bodyPr wrap="square" lIns="0" tIns="0" rIns="0" bIns="0" anchor="ctr" anchorCtr="0">
            <a:noAutofit/>
          </a:bodyPr>
          <a:lstStyle>
            <a:lvl1pPr marL="285750" indent="-285750" algn="l">
              <a:buFontTx/>
              <a:buBlip>
                <a:blip r:embed="rId2"/>
              </a:buBlip>
              <a:tabLst/>
              <a:defRPr sz="1800"/>
            </a:lvl1pPr>
          </a:lstStyle>
          <a:p>
            <a:pPr algn="l"/>
            <a:r>
              <a:rPr lang="en-US" noProof="0"/>
              <a:t>Click to add agenda item 9 or delete</a:t>
            </a:r>
          </a:p>
        </p:txBody>
      </p:sp>
      <p:sp>
        <p:nvSpPr>
          <p:cNvPr id="29" name="Agenda item 10 description">
            <a:extLst>
              <a:ext uri="{FF2B5EF4-FFF2-40B4-BE49-F238E27FC236}">
                <a16:creationId xmlns:a16="http://schemas.microsoft.com/office/drawing/2014/main" id="{73E0F363-7FBA-B1FD-FB13-1A6C322A02CF}"/>
              </a:ext>
              <a:ext uri="{C183D7F6-B498-43B3-948B-1728B52AA6E4}">
                <adec:decorative xmlns:adec="http://schemas.microsoft.com/office/drawing/2017/decorative" val="0"/>
              </a:ext>
            </a:extLst>
          </p:cNvPr>
          <p:cNvSpPr>
            <a:spLocks noGrp="1"/>
          </p:cNvSpPr>
          <p:nvPr userDrawn="1">
            <p:ph type="body" sz="quarter" idx="41" hasCustomPrompt="1"/>
          </p:nvPr>
        </p:nvSpPr>
        <p:spPr>
          <a:xfrm>
            <a:off x="6103394" y="3926831"/>
            <a:ext cx="4572000" cy="566928"/>
          </a:xfrm>
          <a:prstGeom prst="rect">
            <a:avLst/>
          </a:prstGeom>
          <a:ln>
            <a:noFill/>
          </a:ln>
        </p:spPr>
        <p:txBody>
          <a:bodyPr wrap="square" lIns="0" tIns="0" rIns="0" bIns="0" anchor="ctr" anchorCtr="0">
            <a:noAutofit/>
          </a:bodyPr>
          <a:lstStyle>
            <a:lvl1pPr marL="285750" indent="-285750" algn="l">
              <a:buFontTx/>
              <a:buBlip>
                <a:blip r:embed="rId2"/>
              </a:buBlip>
              <a:tabLst/>
              <a:defRPr sz="1800"/>
            </a:lvl1pPr>
          </a:lstStyle>
          <a:p>
            <a:pPr algn="l"/>
            <a:r>
              <a:rPr lang="en-US" noProof="0"/>
              <a:t>Click to add agenda item 10 or delete</a:t>
            </a:r>
          </a:p>
        </p:txBody>
      </p:sp>
      <p:sp>
        <p:nvSpPr>
          <p:cNvPr id="30" name="Agenda item 11 description">
            <a:extLst>
              <a:ext uri="{FF2B5EF4-FFF2-40B4-BE49-F238E27FC236}">
                <a16:creationId xmlns:a16="http://schemas.microsoft.com/office/drawing/2014/main" id="{D58ED04A-7400-00EC-8982-A1E1CFEFA686}"/>
              </a:ext>
              <a:ext uri="{C183D7F6-B498-43B3-948B-1728B52AA6E4}">
                <adec:decorative xmlns:adec="http://schemas.microsoft.com/office/drawing/2017/decorative" val="0"/>
              </a:ext>
            </a:extLst>
          </p:cNvPr>
          <p:cNvSpPr>
            <a:spLocks noGrp="1"/>
          </p:cNvSpPr>
          <p:nvPr userDrawn="1">
            <p:ph type="body" sz="quarter" idx="42" hasCustomPrompt="1"/>
          </p:nvPr>
        </p:nvSpPr>
        <p:spPr>
          <a:xfrm>
            <a:off x="6103394" y="4700534"/>
            <a:ext cx="4572000" cy="566928"/>
          </a:xfrm>
          <a:prstGeom prst="rect">
            <a:avLst/>
          </a:prstGeom>
          <a:ln>
            <a:noFill/>
          </a:ln>
        </p:spPr>
        <p:txBody>
          <a:bodyPr wrap="square" lIns="0" tIns="0" rIns="0" bIns="0" anchor="ctr" anchorCtr="0">
            <a:noAutofit/>
          </a:bodyPr>
          <a:lstStyle>
            <a:lvl1pPr marL="285750" indent="-285750" algn="l">
              <a:buFontTx/>
              <a:buBlip>
                <a:blip r:embed="rId2"/>
              </a:buBlip>
              <a:tabLst/>
              <a:defRPr sz="1800"/>
            </a:lvl1pPr>
          </a:lstStyle>
          <a:p>
            <a:pPr algn="l"/>
            <a:r>
              <a:rPr lang="en-US" noProof="0"/>
              <a:t>Click to add agenda item 11 or delete</a:t>
            </a:r>
          </a:p>
        </p:txBody>
      </p:sp>
      <p:sp>
        <p:nvSpPr>
          <p:cNvPr id="31" name="Agenda item 12 description">
            <a:extLst>
              <a:ext uri="{FF2B5EF4-FFF2-40B4-BE49-F238E27FC236}">
                <a16:creationId xmlns:a16="http://schemas.microsoft.com/office/drawing/2014/main" id="{91054C35-1504-9990-BDEF-C88B0598C605}"/>
              </a:ext>
              <a:ext uri="{C183D7F6-B498-43B3-948B-1728B52AA6E4}">
                <adec:decorative xmlns:adec="http://schemas.microsoft.com/office/drawing/2017/decorative" val="0"/>
              </a:ext>
            </a:extLst>
          </p:cNvPr>
          <p:cNvSpPr>
            <a:spLocks noGrp="1"/>
          </p:cNvSpPr>
          <p:nvPr userDrawn="1">
            <p:ph type="body" sz="quarter" idx="43" hasCustomPrompt="1"/>
          </p:nvPr>
        </p:nvSpPr>
        <p:spPr>
          <a:xfrm>
            <a:off x="6103394" y="5474236"/>
            <a:ext cx="4572000" cy="566928"/>
          </a:xfrm>
          <a:prstGeom prst="rect">
            <a:avLst/>
          </a:prstGeom>
          <a:ln>
            <a:noFill/>
          </a:ln>
        </p:spPr>
        <p:txBody>
          <a:bodyPr wrap="square" lIns="0" tIns="0" rIns="0" bIns="0" anchor="ctr" anchorCtr="0">
            <a:noAutofit/>
          </a:bodyPr>
          <a:lstStyle>
            <a:lvl1pPr marL="285750" indent="-285750" algn="l">
              <a:buFontTx/>
              <a:buBlip>
                <a:blip r:embed="rId2"/>
              </a:buBlip>
              <a:tabLst/>
              <a:defRPr sz="1800"/>
            </a:lvl1pPr>
          </a:lstStyle>
          <a:p>
            <a:pPr algn="l"/>
            <a:r>
              <a:rPr lang="en-US" noProof="0"/>
              <a:t>Click to add agenda item 12 or delete</a:t>
            </a:r>
          </a:p>
        </p:txBody>
      </p:sp>
      <p:sp>
        <p:nvSpPr>
          <p:cNvPr id="4" name="Footer Placeholder 3">
            <a:extLst>
              <a:ext uri="{FF2B5EF4-FFF2-40B4-BE49-F238E27FC236}">
                <a16:creationId xmlns:a16="http://schemas.microsoft.com/office/drawing/2014/main" id="{EA00DBC9-3586-A9CB-3BAD-7A1413F7A744}"/>
              </a:ext>
              <a:ext uri="{C183D7F6-B498-43B3-948B-1728B52AA6E4}">
                <adec:decorative xmlns:adec="http://schemas.microsoft.com/office/drawing/2017/decorative" val="1"/>
              </a:ext>
            </a:extLst>
          </p:cNvPr>
          <p:cNvSpPr>
            <a:spLocks noGrp="1"/>
          </p:cNvSpPr>
          <p:nvPr>
            <p:ph type="ftr" sz="quarter" idx="51"/>
          </p:nvPr>
        </p:nvSpPr>
        <p:spPr>
          <a:xfrm>
            <a:off x="4038600" y="6967728"/>
            <a:ext cx="4114800" cy="137160"/>
          </a:xfrm>
        </p:spPr>
        <p:txBody>
          <a:bodyPr/>
          <a:lstStyle/>
          <a:p>
            <a:endParaRPr lang="en-US" noProof="0"/>
          </a:p>
        </p:txBody>
      </p:sp>
      <p:sp>
        <p:nvSpPr>
          <p:cNvPr id="7" name="Slide Number Placeholder">
            <a:extLst>
              <a:ext uri="{FF2B5EF4-FFF2-40B4-BE49-F238E27FC236}">
                <a16:creationId xmlns:a16="http://schemas.microsoft.com/office/drawing/2014/main" id="{72679693-BA13-5E4E-91BE-1606A75B027B}"/>
              </a:ext>
              <a:ext uri="{C183D7F6-B498-43B3-948B-1728B52AA6E4}">
                <adec:decorative xmlns:adec="http://schemas.microsoft.com/office/drawing/2017/decorative" val="1"/>
              </a:ext>
            </a:extLst>
          </p:cNvPr>
          <p:cNvSpPr>
            <a:spLocks noGrp="1"/>
          </p:cNvSpPr>
          <p:nvPr userDrawn="1">
            <p:ph type="sldNum" sz="quarter" idx="4"/>
          </p:nvPr>
        </p:nvSpPr>
        <p:spPr>
          <a:xfrm>
            <a:off x="11163034" y="6967728"/>
            <a:ext cx="261660" cy="137160"/>
          </a:xfrm>
          <a:prstGeom prst="rect">
            <a:avLst/>
          </a:prstGeom>
        </p:spPr>
        <p:txBody>
          <a:bodyPr wrap="square" lIns="0" tIns="0" rIns="0" bIns="0" anchor="ctr" anchorCtr="0">
            <a:noAutofit/>
          </a:bodyPr>
          <a:lstStyle>
            <a:lvl1pPr algn="r">
              <a:defRPr lang="en-GB" sz="900" kern="1200" noProof="0" smtClean="0">
                <a:solidFill>
                  <a:srgbClr val="E6E6E6"/>
                </a:solidFill>
                <a:latin typeface="+mn-lt"/>
                <a:ea typeface="+mn-ea"/>
                <a:cs typeface="Arial" pitchFamily="34" charset="0"/>
              </a:defRPr>
            </a:lvl1p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3442298341"/>
      </p:ext>
    </p:extLst>
  </p:cSld>
  <p:clrMapOvr>
    <a:masterClrMapping/>
  </p:clrMapOvr>
  <p:transition/>
  <p:extLst>
    <p:ext uri="{DCECCB84-F9BA-43D5-87BE-67443E8EF086}">
      <p15:sldGuideLst xmlns:p15="http://schemas.microsoft.com/office/powerpoint/2012/main">
        <p15:guide id="2" pos="3840"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Section header A - background image">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1155DEE0-8370-E943-9B2D-42BE4FA5B4B4}"/>
              </a:ext>
            </a:extLst>
          </p:cNvPr>
          <p:cNvSpPr>
            <a:spLocks noGrp="1"/>
          </p:cNvSpPr>
          <p:nvPr>
            <p:ph type="title" hasCustomPrompt="1"/>
          </p:nvPr>
        </p:nvSpPr>
        <p:spPr bwMode="white">
          <a:xfrm>
            <a:off x="6477000" y="2088000"/>
            <a:ext cx="3810000" cy="1551311"/>
          </a:xfrm>
        </p:spPr>
        <p:txBody>
          <a:bodyPr>
            <a:noAutofit/>
          </a:bodyPr>
          <a:lstStyle>
            <a:lvl1pPr>
              <a:lnSpc>
                <a:spcPct val="80000"/>
              </a:lnSpc>
              <a:defRPr sz="5000">
                <a:solidFill>
                  <a:schemeClr val="tx1"/>
                </a:solidFill>
              </a:defRPr>
            </a:lvl1pPr>
          </a:lstStyle>
          <a:p>
            <a:r>
              <a:rPr lang="en-US" noProof="0"/>
              <a:t>Section cover title </a:t>
            </a:r>
          </a:p>
        </p:txBody>
      </p:sp>
      <p:sp>
        <p:nvSpPr>
          <p:cNvPr id="14" name="Text placeholder for subtitle">
            <a:extLst>
              <a:ext uri="{FF2B5EF4-FFF2-40B4-BE49-F238E27FC236}">
                <a16:creationId xmlns:a16="http://schemas.microsoft.com/office/drawing/2014/main" id="{E9522A59-F2EE-EC4A-B6B5-F01CEA5BDA27}"/>
              </a:ext>
            </a:extLst>
          </p:cNvPr>
          <p:cNvSpPr>
            <a:spLocks noGrp="1"/>
          </p:cNvSpPr>
          <p:nvPr>
            <p:ph type="body" sz="quarter" idx="13" hasCustomPrompt="1"/>
          </p:nvPr>
        </p:nvSpPr>
        <p:spPr bwMode="white">
          <a:xfrm>
            <a:off x="6477000" y="4059936"/>
            <a:ext cx="3810000" cy="905256"/>
          </a:xfrm>
          <a:prstGeom prst="rect">
            <a:avLst/>
          </a:prstGeom>
        </p:spPr>
        <p:txBody>
          <a:bodyPr lIns="0" tIns="0" rIns="0" bIns="0">
            <a:noAutofit/>
          </a:bodyPr>
          <a:lstStyle>
            <a:lvl1pPr marL="0" indent="0">
              <a:spcBef>
                <a:spcPts val="0"/>
              </a:spcBef>
              <a:buNone/>
              <a:defRPr sz="2400">
                <a:solidFill>
                  <a:schemeClr val="tx1"/>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noProof="0"/>
              <a:t>Click to add subtitle, if required</a:t>
            </a:r>
          </a:p>
        </p:txBody>
      </p:sp>
      <p:sp>
        <p:nvSpPr>
          <p:cNvPr id="11" name="Picture Placeholder 10">
            <a:extLst>
              <a:ext uri="{FF2B5EF4-FFF2-40B4-BE49-F238E27FC236}">
                <a16:creationId xmlns:a16="http://schemas.microsoft.com/office/drawing/2014/main" id="{F1AE6815-8A45-F99C-1904-333632F4440E}"/>
              </a:ext>
              <a:ext uri="{C183D7F6-B498-43B3-948B-1728B52AA6E4}">
                <adec:decorative xmlns:adec="http://schemas.microsoft.com/office/drawing/2017/decorative" val="1"/>
              </a:ext>
            </a:extLst>
          </p:cNvPr>
          <p:cNvSpPr>
            <a:spLocks noGrp="1"/>
          </p:cNvSpPr>
          <p:nvPr>
            <p:ph type="pic" sz="quarter" idx="14" hasCustomPrompt="1"/>
          </p:nvPr>
        </p:nvSpPr>
        <p:spPr>
          <a:xfrm>
            <a:off x="766762" y="765175"/>
            <a:ext cx="10671048" cy="5327650"/>
          </a:xfrm>
          <a:custGeom>
            <a:avLst/>
            <a:gdLst>
              <a:gd name="connsiteX0" fmla="*/ 5329238 w 10671048"/>
              <a:gd name="connsiteY0" fmla="*/ 763587 h 5327650"/>
              <a:gd name="connsiteX1" fmla="*/ 5329238 w 10671048"/>
              <a:gd name="connsiteY1" fmla="*/ 4569222 h 5327650"/>
              <a:gd name="connsiteX2" fmla="*/ 9893133 w 10671048"/>
              <a:gd name="connsiteY2" fmla="*/ 4569222 h 5327650"/>
              <a:gd name="connsiteX3" fmla="*/ 9893133 w 10671048"/>
              <a:gd name="connsiteY3" fmla="*/ 763587 h 5327650"/>
              <a:gd name="connsiteX4" fmla="*/ 0 w 10671048"/>
              <a:gd name="connsiteY4" fmla="*/ 0 h 5327650"/>
              <a:gd name="connsiteX5" fmla="*/ 10671048 w 10671048"/>
              <a:gd name="connsiteY5" fmla="*/ 0 h 5327650"/>
              <a:gd name="connsiteX6" fmla="*/ 10671048 w 10671048"/>
              <a:gd name="connsiteY6" fmla="*/ 5327650 h 5327650"/>
              <a:gd name="connsiteX7" fmla="*/ 0 w 10671048"/>
              <a:gd name="connsiteY7" fmla="*/ 5327650 h 532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71048" h="5327650">
                <a:moveTo>
                  <a:pt x="5329238" y="763587"/>
                </a:moveTo>
                <a:lnTo>
                  <a:pt x="5329238" y="4569222"/>
                </a:lnTo>
                <a:lnTo>
                  <a:pt x="9893133" y="4569222"/>
                </a:lnTo>
                <a:lnTo>
                  <a:pt x="9893133" y="763587"/>
                </a:lnTo>
                <a:close/>
                <a:moveTo>
                  <a:pt x="0" y="0"/>
                </a:moveTo>
                <a:lnTo>
                  <a:pt x="10671048" y="0"/>
                </a:lnTo>
                <a:lnTo>
                  <a:pt x="10671048" y="5327650"/>
                </a:lnTo>
                <a:lnTo>
                  <a:pt x="0" y="5327650"/>
                </a:lnTo>
                <a:close/>
              </a:path>
            </a:pathLst>
          </a:custGeom>
        </p:spPr>
        <p:txBody>
          <a:bodyPr wrap="square">
            <a:noAutofit/>
          </a:bodyPr>
          <a:lstStyle>
            <a:lvl1pPr marL="0" indent="0">
              <a:buNone/>
              <a:defRPr sz="1800">
                <a:sym typeface="Wingdings" panose="05000000000000000000" pitchFamily="2" charset="2"/>
              </a:defRPr>
            </a:lvl1pPr>
          </a:lstStyle>
          <a:p>
            <a:r>
              <a:rPr lang="en-US" noProof="0"/>
              <a:t>Click icon to add image. Images are available to download from the Brand Source image library  brand.cgi.com</a:t>
            </a:r>
          </a:p>
        </p:txBody>
      </p:sp>
      <p:sp>
        <p:nvSpPr>
          <p:cNvPr id="4" name="TextBox 3">
            <a:extLst>
              <a:ext uri="{FF2B5EF4-FFF2-40B4-BE49-F238E27FC236}">
                <a16:creationId xmlns:a16="http://schemas.microsoft.com/office/drawing/2014/main" id="{AD10A3FE-3C0F-1B27-1805-00E649F94E45}"/>
              </a:ext>
              <a:ext uri="{C183D7F6-B498-43B3-948B-1728B52AA6E4}">
                <adec:decorative xmlns:adec="http://schemas.microsoft.com/office/drawing/2017/decorative" val="1"/>
              </a:ext>
            </a:extLst>
          </p:cNvPr>
          <p:cNvSpPr txBox="1">
            <a:spLocks/>
          </p:cNvSpPr>
          <p:nvPr/>
        </p:nvSpPr>
        <p:spPr>
          <a:xfrm>
            <a:off x="6096000" y="1528762"/>
            <a:ext cx="4572000" cy="117087"/>
          </a:xfrm>
          <a:prstGeom prst="rect">
            <a:avLst/>
          </a:prstGeom>
          <a:gradFill>
            <a:gsLst>
              <a:gs pos="60000">
                <a:srgbClr val="A82465"/>
              </a:gs>
              <a:gs pos="0">
                <a:srgbClr val="E31937"/>
              </a:gs>
              <a:gs pos="100000">
                <a:srgbClr val="5236AB"/>
              </a:gs>
            </a:gsLst>
            <a:lin ang="10800000" scaled="0"/>
          </a:gradFill>
        </p:spPr>
        <p:txBody>
          <a:bodyPr vert="horz" wrap="square" lIns="0" tIns="0" rIns="0" bIns="0" rtlCol="0" anchor="t" anchorCtr="0">
            <a:normAutofit fontScale="47500" lnSpcReduction="20000"/>
          </a:bodyPr>
          <a:lstStyle/>
          <a:p>
            <a:pPr algn="l"/>
            <a:endParaRPr lang="en-US" noProof="0"/>
          </a:p>
        </p:txBody>
      </p:sp>
      <p:sp>
        <p:nvSpPr>
          <p:cNvPr id="2" name="Footer Placeholder 1">
            <a:extLst>
              <a:ext uri="{FF2B5EF4-FFF2-40B4-BE49-F238E27FC236}">
                <a16:creationId xmlns:a16="http://schemas.microsoft.com/office/drawing/2014/main" id="{ED650254-1B0A-F928-CE1E-0FC2FC32A2F3}"/>
              </a:ext>
              <a:ext uri="{C183D7F6-B498-43B3-948B-1728B52AA6E4}">
                <adec:decorative xmlns:adec="http://schemas.microsoft.com/office/drawing/2017/decorative" val="1"/>
              </a:ext>
            </a:extLst>
          </p:cNvPr>
          <p:cNvSpPr>
            <a:spLocks noGrp="1"/>
          </p:cNvSpPr>
          <p:nvPr>
            <p:ph type="ftr" sz="quarter" idx="18"/>
          </p:nvPr>
        </p:nvSpPr>
        <p:spPr/>
        <p:txBody>
          <a:bodyPr/>
          <a:lstStyle/>
          <a:p>
            <a:endParaRPr lang="en-US" noProof="0"/>
          </a:p>
        </p:txBody>
      </p:sp>
      <p:sp>
        <p:nvSpPr>
          <p:cNvPr id="17" name="Slide Number Placeholder 16">
            <a:extLst>
              <a:ext uri="{FF2B5EF4-FFF2-40B4-BE49-F238E27FC236}">
                <a16:creationId xmlns:a16="http://schemas.microsoft.com/office/drawing/2014/main" id="{0A5518B4-A5E0-02ED-0A2C-41BAAE12CE5D}"/>
              </a:ext>
              <a:ext uri="{C183D7F6-B498-43B3-948B-1728B52AA6E4}">
                <adec:decorative xmlns:adec="http://schemas.microsoft.com/office/drawing/2017/decorative" val="1"/>
              </a:ext>
            </a:extLst>
          </p:cNvPr>
          <p:cNvSpPr>
            <a:spLocks noGrp="1"/>
          </p:cNvSpPr>
          <p:nvPr>
            <p:ph type="sldNum" sz="quarter" idx="17"/>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3731680709"/>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ection header B - background image">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1155DEE0-8370-E943-9B2D-42BE4FA5B4B4}"/>
              </a:ext>
            </a:extLst>
          </p:cNvPr>
          <p:cNvSpPr>
            <a:spLocks noGrp="1"/>
          </p:cNvSpPr>
          <p:nvPr>
            <p:ph type="title" hasCustomPrompt="1"/>
          </p:nvPr>
        </p:nvSpPr>
        <p:spPr bwMode="white">
          <a:xfrm>
            <a:off x="1912142" y="2088000"/>
            <a:ext cx="3802858" cy="1551311"/>
          </a:xfrm>
        </p:spPr>
        <p:txBody>
          <a:bodyPr>
            <a:noAutofit/>
          </a:bodyPr>
          <a:lstStyle>
            <a:lvl1pPr>
              <a:lnSpc>
                <a:spcPct val="80000"/>
              </a:lnSpc>
              <a:defRPr sz="5000">
                <a:solidFill>
                  <a:schemeClr val="tx1"/>
                </a:solidFill>
              </a:defRPr>
            </a:lvl1pPr>
          </a:lstStyle>
          <a:p>
            <a:r>
              <a:rPr lang="en-US" noProof="0"/>
              <a:t>Section cover title </a:t>
            </a:r>
          </a:p>
        </p:txBody>
      </p:sp>
      <p:sp>
        <p:nvSpPr>
          <p:cNvPr id="14" name="Text placeholder for subtitle">
            <a:extLst>
              <a:ext uri="{FF2B5EF4-FFF2-40B4-BE49-F238E27FC236}">
                <a16:creationId xmlns:a16="http://schemas.microsoft.com/office/drawing/2014/main" id="{E9522A59-F2EE-EC4A-B6B5-F01CEA5BDA27}"/>
              </a:ext>
            </a:extLst>
          </p:cNvPr>
          <p:cNvSpPr>
            <a:spLocks noGrp="1"/>
          </p:cNvSpPr>
          <p:nvPr>
            <p:ph type="body" sz="quarter" idx="13" hasCustomPrompt="1"/>
          </p:nvPr>
        </p:nvSpPr>
        <p:spPr bwMode="white">
          <a:xfrm>
            <a:off x="1912142" y="4063851"/>
            <a:ext cx="3802857" cy="905257"/>
          </a:xfrm>
          <a:prstGeom prst="rect">
            <a:avLst/>
          </a:prstGeom>
        </p:spPr>
        <p:txBody>
          <a:bodyPr lIns="0" tIns="0" rIns="0" bIns="0">
            <a:noAutofit/>
          </a:bodyPr>
          <a:lstStyle>
            <a:lvl1pPr marL="0" indent="0">
              <a:spcBef>
                <a:spcPts val="0"/>
              </a:spcBef>
              <a:buNone/>
              <a:defRPr sz="2400">
                <a:solidFill>
                  <a:schemeClr val="tx1"/>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noProof="0"/>
              <a:t>Click to add subtitle, if required</a:t>
            </a:r>
          </a:p>
        </p:txBody>
      </p:sp>
      <p:sp>
        <p:nvSpPr>
          <p:cNvPr id="11" name="Picture Placeholder 10">
            <a:extLst>
              <a:ext uri="{FF2B5EF4-FFF2-40B4-BE49-F238E27FC236}">
                <a16:creationId xmlns:a16="http://schemas.microsoft.com/office/drawing/2014/main" id="{11EC659F-4DD1-D9DE-261B-10246EEE847C}"/>
              </a:ext>
              <a:ext uri="{C183D7F6-B498-43B3-948B-1728B52AA6E4}">
                <adec:decorative xmlns:adec="http://schemas.microsoft.com/office/drawing/2017/decorative" val="1"/>
              </a:ext>
            </a:extLst>
          </p:cNvPr>
          <p:cNvSpPr>
            <a:spLocks noGrp="1"/>
          </p:cNvSpPr>
          <p:nvPr>
            <p:ph type="pic" sz="quarter" idx="14" hasCustomPrompt="1"/>
          </p:nvPr>
        </p:nvSpPr>
        <p:spPr>
          <a:xfrm>
            <a:off x="762027" y="765175"/>
            <a:ext cx="10671048" cy="5327650"/>
          </a:xfrm>
          <a:custGeom>
            <a:avLst/>
            <a:gdLst>
              <a:gd name="connsiteX0" fmla="*/ 769115 w 10671048"/>
              <a:gd name="connsiteY0" fmla="*/ 761419 h 5327650"/>
              <a:gd name="connsiteX1" fmla="*/ 769115 w 10671048"/>
              <a:gd name="connsiteY1" fmla="*/ 4562873 h 5327650"/>
              <a:gd name="connsiteX2" fmla="*/ 5333972 w 10671048"/>
              <a:gd name="connsiteY2" fmla="*/ 4562873 h 5327650"/>
              <a:gd name="connsiteX3" fmla="*/ 5333972 w 10671048"/>
              <a:gd name="connsiteY3" fmla="*/ 761419 h 5327650"/>
              <a:gd name="connsiteX4" fmla="*/ 0 w 10671048"/>
              <a:gd name="connsiteY4" fmla="*/ 0 h 5327650"/>
              <a:gd name="connsiteX5" fmla="*/ 10671048 w 10671048"/>
              <a:gd name="connsiteY5" fmla="*/ 0 h 5327650"/>
              <a:gd name="connsiteX6" fmla="*/ 10671048 w 10671048"/>
              <a:gd name="connsiteY6" fmla="*/ 5327650 h 5327650"/>
              <a:gd name="connsiteX7" fmla="*/ 0 w 10671048"/>
              <a:gd name="connsiteY7" fmla="*/ 5327650 h 532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71048" h="5327650">
                <a:moveTo>
                  <a:pt x="769115" y="761419"/>
                </a:moveTo>
                <a:lnTo>
                  <a:pt x="769115" y="4562873"/>
                </a:lnTo>
                <a:lnTo>
                  <a:pt x="5333972" y="4562873"/>
                </a:lnTo>
                <a:lnTo>
                  <a:pt x="5333972" y="761419"/>
                </a:lnTo>
                <a:close/>
                <a:moveTo>
                  <a:pt x="0" y="0"/>
                </a:moveTo>
                <a:lnTo>
                  <a:pt x="10671048" y="0"/>
                </a:lnTo>
                <a:lnTo>
                  <a:pt x="10671048" y="5327650"/>
                </a:lnTo>
                <a:lnTo>
                  <a:pt x="0" y="5327650"/>
                </a:lnTo>
                <a:close/>
              </a:path>
            </a:pathLst>
          </a:custGeom>
        </p:spPr>
        <p:txBody>
          <a:bodyPr wrap="square">
            <a:noAutofit/>
          </a:bodyPr>
          <a:lstStyle>
            <a:lvl1pPr marL="0" indent="0">
              <a:buFont typeface="Arial" panose="020B0604020202020204" pitchFamily="34" charset="0"/>
              <a:buNone/>
              <a:defRPr sz="1800">
                <a:sym typeface="Wingdings" panose="05000000000000000000" pitchFamily="2" charset="2"/>
              </a:defRPr>
            </a:lvl1pPr>
          </a:lstStyle>
          <a:p>
            <a:r>
              <a:rPr lang="en-US" noProof="0"/>
              <a:t>Click icon to add image. Images are available to download from the Brand Source image library  brand.cgi.com</a:t>
            </a:r>
          </a:p>
        </p:txBody>
      </p:sp>
      <p:sp>
        <p:nvSpPr>
          <p:cNvPr id="4" name="TextBox 3">
            <a:extLst>
              <a:ext uri="{FF2B5EF4-FFF2-40B4-BE49-F238E27FC236}">
                <a16:creationId xmlns:a16="http://schemas.microsoft.com/office/drawing/2014/main" id="{AD10A3FE-3C0F-1B27-1805-00E649F94E45}"/>
              </a:ext>
              <a:ext uri="{C183D7F6-B498-43B3-948B-1728B52AA6E4}">
                <adec:decorative xmlns:adec="http://schemas.microsoft.com/office/drawing/2017/decorative" val="1"/>
              </a:ext>
            </a:extLst>
          </p:cNvPr>
          <p:cNvSpPr txBox="1">
            <a:spLocks/>
          </p:cNvSpPr>
          <p:nvPr/>
        </p:nvSpPr>
        <p:spPr>
          <a:xfrm>
            <a:off x="1531143" y="1526593"/>
            <a:ext cx="4564857" cy="117087"/>
          </a:xfrm>
          <a:prstGeom prst="rect">
            <a:avLst/>
          </a:prstGeom>
          <a:gradFill>
            <a:gsLst>
              <a:gs pos="0">
                <a:srgbClr val="FFCDD2"/>
              </a:gs>
              <a:gs pos="33000">
                <a:srgbClr val="FF6A00"/>
              </a:gs>
              <a:gs pos="66000">
                <a:srgbClr val="E31937"/>
              </a:gs>
              <a:gs pos="100000">
                <a:srgbClr val="991F3D"/>
              </a:gs>
            </a:gsLst>
            <a:lin ang="10800000" scaled="0"/>
          </a:gradFill>
        </p:spPr>
        <p:txBody>
          <a:bodyPr vert="horz" wrap="square" lIns="0" tIns="0" rIns="0" bIns="0" rtlCol="0" anchor="t" anchorCtr="0">
            <a:normAutofit fontScale="47500" lnSpcReduction="20000"/>
          </a:bodyPr>
          <a:lstStyle/>
          <a:p>
            <a:pPr algn="l"/>
            <a:endParaRPr lang="en-US" noProof="0"/>
          </a:p>
        </p:txBody>
      </p:sp>
      <p:sp>
        <p:nvSpPr>
          <p:cNvPr id="2" name="Footer Placeholder 1">
            <a:extLst>
              <a:ext uri="{FF2B5EF4-FFF2-40B4-BE49-F238E27FC236}">
                <a16:creationId xmlns:a16="http://schemas.microsoft.com/office/drawing/2014/main" id="{0C83EDC1-A4B2-4587-8881-13D92EBF26F1}"/>
              </a:ext>
              <a:ext uri="{C183D7F6-B498-43B3-948B-1728B52AA6E4}">
                <adec:decorative xmlns:adec="http://schemas.microsoft.com/office/drawing/2017/decorative" val="1"/>
              </a:ext>
            </a:extLst>
          </p:cNvPr>
          <p:cNvSpPr>
            <a:spLocks noGrp="1"/>
          </p:cNvSpPr>
          <p:nvPr>
            <p:ph type="ftr" sz="quarter" idx="18"/>
          </p:nvPr>
        </p:nvSpPr>
        <p:spPr/>
        <p:txBody>
          <a:bodyPr/>
          <a:lstStyle/>
          <a:p>
            <a:endParaRPr lang="en-US" noProof="0"/>
          </a:p>
        </p:txBody>
      </p:sp>
      <p:sp>
        <p:nvSpPr>
          <p:cNvPr id="8" name="Slide Number Placeholder 7">
            <a:extLst>
              <a:ext uri="{FF2B5EF4-FFF2-40B4-BE49-F238E27FC236}">
                <a16:creationId xmlns:a16="http://schemas.microsoft.com/office/drawing/2014/main" id="{3BA559EC-71D7-D38C-E651-02ABB03A47D6}"/>
              </a:ext>
              <a:ext uri="{C183D7F6-B498-43B3-948B-1728B52AA6E4}">
                <adec:decorative xmlns:adec="http://schemas.microsoft.com/office/drawing/2017/decorative" val="1"/>
              </a:ext>
            </a:extLst>
          </p:cNvPr>
          <p:cNvSpPr>
            <a:spLocks noGrp="1"/>
          </p:cNvSpPr>
          <p:nvPr>
            <p:ph type="sldNum" sz="quarter" idx="17"/>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68938101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Section hea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C605EF0-E4DC-2A4A-909F-D231546F9524}"/>
              </a:ext>
            </a:extLst>
          </p:cNvPr>
          <p:cNvSpPr>
            <a:spLocks noGrp="1"/>
          </p:cNvSpPr>
          <p:nvPr>
            <p:ph type="title" hasCustomPrompt="1"/>
          </p:nvPr>
        </p:nvSpPr>
        <p:spPr bwMode="white">
          <a:xfrm>
            <a:off x="767849" y="635964"/>
            <a:ext cx="6090151" cy="2226506"/>
          </a:xfrm>
        </p:spPr>
        <p:txBody>
          <a:bodyPr>
            <a:noAutofit/>
          </a:bodyPr>
          <a:lstStyle>
            <a:lvl1pPr>
              <a:defRPr sz="4800">
                <a:solidFill>
                  <a:schemeClr val="bg1"/>
                </a:solidFill>
              </a:defRPr>
            </a:lvl1pPr>
          </a:lstStyle>
          <a:p>
            <a:r>
              <a:rPr lang="en-US" noProof="0"/>
              <a:t>Section divider slide – click to add title </a:t>
            </a:r>
          </a:p>
        </p:txBody>
      </p:sp>
      <p:sp>
        <p:nvSpPr>
          <p:cNvPr id="13" name="Subtitle 2"/>
          <p:cNvSpPr>
            <a:spLocks noGrp="1"/>
          </p:cNvSpPr>
          <p:nvPr>
            <p:ph type="subTitle" idx="1" hasCustomPrompt="1"/>
          </p:nvPr>
        </p:nvSpPr>
        <p:spPr bwMode="white">
          <a:xfrm>
            <a:off x="775705" y="3119636"/>
            <a:ext cx="6082295" cy="2051078"/>
          </a:xfrm>
          <a:prstGeom prst="rect">
            <a:avLst/>
          </a:prstGeom>
        </p:spPr>
        <p:txBody>
          <a:bodyPr lIns="0" tIns="0" rIns="0" bIns="0" anchor="t" anchorCtr="0">
            <a:noAutofit/>
          </a:bodyPr>
          <a:lstStyle>
            <a:lvl1pPr marL="0" indent="0" algn="l">
              <a:spcBef>
                <a:spcPct val="0"/>
              </a:spcBef>
              <a:buNone/>
              <a:defRPr sz="2400" b="1">
                <a:solidFill>
                  <a:schemeClr val="bg1"/>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add subtitle, if required</a:t>
            </a:r>
          </a:p>
        </p:txBody>
      </p:sp>
      <p:sp>
        <p:nvSpPr>
          <p:cNvPr id="2" name="Footer Placeholder 1">
            <a:extLst>
              <a:ext uri="{FF2B5EF4-FFF2-40B4-BE49-F238E27FC236}">
                <a16:creationId xmlns:a16="http://schemas.microsoft.com/office/drawing/2014/main" id="{D2588DA8-BB1F-017C-4B48-DD35E9D72041}"/>
              </a:ext>
              <a:ext uri="{C183D7F6-B498-43B3-948B-1728B52AA6E4}">
                <adec:decorative xmlns:adec="http://schemas.microsoft.com/office/drawing/2017/decorative" val="1"/>
              </a:ext>
            </a:extLst>
          </p:cNvPr>
          <p:cNvSpPr>
            <a:spLocks noGrp="1"/>
          </p:cNvSpPr>
          <p:nvPr>
            <p:ph type="ftr" sz="quarter" idx="13"/>
          </p:nvPr>
        </p:nvSpPr>
        <p:spPr/>
        <p:txBody>
          <a:bodyPr/>
          <a:lstStyle/>
          <a:p>
            <a:endParaRPr lang="en-US" noProof="0"/>
          </a:p>
        </p:txBody>
      </p:sp>
      <p:sp>
        <p:nvSpPr>
          <p:cNvPr id="6" name="Slide Number Placeholder 5">
            <a:extLst>
              <a:ext uri="{FF2B5EF4-FFF2-40B4-BE49-F238E27FC236}">
                <a16:creationId xmlns:a16="http://schemas.microsoft.com/office/drawing/2014/main" id="{059168B5-3C81-D649-A62C-3E51DDE9147E}"/>
              </a:ext>
              <a:ext uri="{C183D7F6-B498-43B3-948B-1728B52AA6E4}">
                <adec:decorative xmlns:adec="http://schemas.microsoft.com/office/drawing/2017/decorative" val="1"/>
              </a:ext>
            </a:extLst>
          </p:cNvPr>
          <p:cNvSpPr>
            <a:spLocks noGrp="1"/>
          </p:cNvSpPr>
          <p:nvPr>
            <p:ph type="sldNum" sz="quarter" idx="12"/>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426164710"/>
      </p:ext>
    </p:extLst>
  </p:cSld>
  <p:clrMapOvr>
    <a:masterClrMapping/>
  </p:clrMapOvr>
  <p:transition/>
  <p:extLst>
    <p:ext uri="{DCECCB84-F9BA-43D5-87BE-67443E8EF086}">
      <p15:sldGuideLst xmlns:p15="http://schemas.microsoft.com/office/powerpoint/2012/main"/>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Section header B">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C605EF0-E4DC-2A4A-909F-D231546F9524}"/>
              </a:ext>
            </a:extLst>
          </p:cNvPr>
          <p:cNvSpPr>
            <a:spLocks noGrp="1"/>
          </p:cNvSpPr>
          <p:nvPr>
            <p:ph type="title" hasCustomPrompt="1"/>
          </p:nvPr>
        </p:nvSpPr>
        <p:spPr bwMode="white">
          <a:xfrm>
            <a:off x="767849" y="635964"/>
            <a:ext cx="6090151" cy="2226506"/>
          </a:xfrm>
        </p:spPr>
        <p:txBody>
          <a:bodyPr>
            <a:noAutofit/>
          </a:bodyPr>
          <a:lstStyle>
            <a:lvl1pPr>
              <a:defRPr sz="4800">
                <a:solidFill>
                  <a:schemeClr val="bg1"/>
                </a:solidFill>
              </a:defRPr>
            </a:lvl1pPr>
          </a:lstStyle>
          <a:p>
            <a:r>
              <a:rPr lang="en-US" noProof="0"/>
              <a:t>Section divider slide – click to add title</a:t>
            </a:r>
          </a:p>
        </p:txBody>
      </p:sp>
      <p:sp>
        <p:nvSpPr>
          <p:cNvPr id="13" name="Subtitle 2"/>
          <p:cNvSpPr>
            <a:spLocks noGrp="1"/>
          </p:cNvSpPr>
          <p:nvPr>
            <p:ph type="subTitle" idx="1" hasCustomPrompt="1"/>
          </p:nvPr>
        </p:nvSpPr>
        <p:spPr bwMode="white">
          <a:xfrm>
            <a:off x="775705" y="3119636"/>
            <a:ext cx="6082295" cy="2051078"/>
          </a:xfrm>
          <a:prstGeom prst="rect">
            <a:avLst/>
          </a:prstGeom>
        </p:spPr>
        <p:txBody>
          <a:bodyPr lIns="0" tIns="0" rIns="0" bIns="0" anchor="t" anchorCtr="0">
            <a:noAutofit/>
          </a:bodyPr>
          <a:lstStyle>
            <a:lvl1pPr marL="0" indent="0" algn="l">
              <a:spcBef>
                <a:spcPct val="0"/>
              </a:spcBef>
              <a:buNone/>
              <a:defRPr sz="2400" b="1">
                <a:solidFill>
                  <a:schemeClr val="bg1"/>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add subtitle, if required</a:t>
            </a:r>
          </a:p>
        </p:txBody>
      </p:sp>
      <p:sp>
        <p:nvSpPr>
          <p:cNvPr id="2" name="Footer Placeholder 1">
            <a:extLst>
              <a:ext uri="{FF2B5EF4-FFF2-40B4-BE49-F238E27FC236}">
                <a16:creationId xmlns:a16="http://schemas.microsoft.com/office/drawing/2014/main" id="{75106692-C87C-3807-E526-517D6A1F536D}"/>
              </a:ext>
              <a:ext uri="{C183D7F6-B498-43B3-948B-1728B52AA6E4}">
                <adec:decorative xmlns:adec="http://schemas.microsoft.com/office/drawing/2017/decorative" val="1"/>
              </a:ext>
            </a:extLst>
          </p:cNvPr>
          <p:cNvSpPr>
            <a:spLocks noGrp="1"/>
          </p:cNvSpPr>
          <p:nvPr>
            <p:ph type="ftr" sz="quarter" idx="13"/>
          </p:nvPr>
        </p:nvSpPr>
        <p:spPr/>
        <p:txBody>
          <a:bodyPr/>
          <a:lstStyle/>
          <a:p>
            <a:endParaRPr lang="en-US" noProof="0"/>
          </a:p>
        </p:txBody>
      </p:sp>
      <p:sp>
        <p:nvSpPr>
          <p:cNvPr id="6" name="Slide Number Placeholder 5">
            <a:extLst>
              <a:ext uri="{FF2B5EF4-FFF2-40B4-BE49-F238E27FC236}">
                <a16:creationId xmlns:a16="http://schemas.microsoft.com/office/drawing/2014/main" id="{6D464952-1AE7-42B0-8B85-9881A9CDCA45}"/>
              </a:ext>
              <a:ext uri="{C183D7F6-B498-43B3-948B-1728B52AA6E4}">
                <adec:decorative xmlns:adec="http://schemas.microsoft.com/office/drawing/2017/decorative" val="1"/>
              </a:ext>
            </a:extLst>
          </p:cNvPr>
          <p:cNvSpPr>
            <a:spLocks noGrp="1"/>
          </p:cNvSpPr>
          <p:nvPr>
            <p:ph type="sldNum" sz="quarter" idx="12"/>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2300525240"/>
      </p:ext>
    </p:extLst>
  </p:cSld>
  <p:clrMapOvr>
    <a:masterClrMapping/>
  </p:clrMapOvr>
  <p:transition/>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Section header A - Cornerston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C605EF0-E4DC-2A4A-909F-D231546F9524}"/>
              </a:ext>
            </a:extLst>
          </p:cNvPr>
          <p:cNvSpPr>
            <a:spLocks noGrp="1"/>
          </p:cNvSpPr>
          <p:nvPr>
            <p:ph type="title" hasCustomPrompt="1"/>
          </p:nvPr>
        </p:nvSpPr>
        <p:spPr bwMode="white">
          <a:xfrm>
            <a:off x="767849" y="635964"/>
            <a:ext cx="6090151" cy="2226506"/>
          </a:xfrm>
        </p:spPr>
        <p:txBody>
          <a:bodyPr>
            <a:noAutofit/>
          </a:bodyPr>
          <a:lstStyle>
            <a:lvl1pPr>
              <a:defRPr sz="4800">
                <a:solidFill>
                  <a:schemeClr val="bg1"/>
                </a:solidFill>
              </a:defRPr>
            </a:lvl1pPr>
          </a:lstStyle>
          <a:p>
            <a:r>
              <a:rPr lang="en-US" noProof="0"/>
              <a:t>Section divider slide – click to add title</a:t>
            </a:r>
          </a:p>
        </p:txBody>
      </p:sp>
      <p:sp>
        <p:nvSpPr>
          <p:cNvPr id="13" name="Subtitle 2"/>
          <p:cNvSpPr>
            <a:spLocks noGrp="1"/>
          </p:cNvSpPr>
          <p:nvPr>
            <p:ph type="subTitle" idx="1" hasCustomPrompt="1"/>
          </p:nvPr>
        </p:nvSpPr>
        <p:spPr bwMode="white">
          <a:xfrm>
            <a:off x="775705" y="3119636"/>
            <a:ext cx="6082295" cy="2051078"/>
          </a:xfrm>
          <a:prstGeom prst="rect">
            <a:avLst/>
          </a:prstGeom>
        </p:spPr>
        <p:txBody>
          <a:bodyPr lIns="0" tIns="0" rIns="0" bIns="0" anchor="t" anchorCtr="0">
            <a:noAutofit/>
          </a:bodyPr>
          <a:lstStyle>
            <a:lvl1pPr marL="0" indent="0" algn="l">
              <a:spcBef>
                <a:spcPct val="0"/>
              </a:spcBef>
              <a:buNone/>
              <a:defRPr sz="2400" b="1">
                <a:solidFill>
                  <a:schemeClr val="bg1"/>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add subtitle, if required</a:t>
            </a:r>
          </a:p>
        </p:txBody>
      </p:sp>
      <p:pic>
        <p:nvPicPr>
          <p:cNvPr id="25" name="Picture 24">
            <a:extLst>
              <a:ext uri="{FF2B5EF4-FFF2-40B4-BE49-F238E27FC236}">
                <a16:creationId xmlns:a16="http://schemas.microsoft.com/office/drawing/2014/main" id="{85DC4374-E81E-9AC6-B5B6-928E2E87F2F2}"/>
              </a:ext>
              <a:ext uri="{C183D7F6-B498-43B3-948B-1728B52AA6E4}">
                <adec:decorative xmlns:adec="http://schemas.microsoft.com/office/drawing/2017/decorative" val="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4857"/>
          <a:stretch/>
        </p:blipFill>
        <p:spPr>
          <a:xfrm>
            <a:off x="5943600" y="0"/>
            <a:ext cx="6248400" cy="5977126"/>
          </a:xfrm>
          <a:prstGeom prst="rect">
            <a:avLst/>
          </a:prstGeom>
        </p:spPr>
      </p:pic>
      <p:sp>
        <p:nvSpPr>
          <p:cNvPr id="2" name="Footer Placeholder 1">
            <a:extLst>
              <a:ext uri="{FF2B5EF4-FFF2-40B4-BE49-F238E27FC236}">
                <a16:creationId xmlns:a16="http://schemas.microsoft.com/office/drawing/2014/main" id="{AC493637-F6CE-4459-CCA3-59DD38DA66EE}"/>
              </a:ext>
              <a:ext uri="{C183D7F6-B498-43B3-948B-1728B52AA6E4}">
                <adec:decorative xmlns:adec="http://schemas.microsoft.com/office/drawing/2017/decorative" val="1"/>
              </a:ext>
            </a:extLst>
          </p:cNvPr>
          <p:cNvSpPr>
            <a:spLocks noGrp="1"/>
          </p:cNvSpPr>
          <p:nvPr>
            <p:ph type="ftr" sz="quarter" idx="13"/>
          </p:nvPr>
        </p:nvSpPr>
        <p:spPr/>
        <p:txBody>
          <a:bodyPr/>
          <a:lstStyle/>
          <a:p>
            <a:endParaRPr lang="en-US" noProof="0"/>
          </a:p>
        </p:txBody>
      </p:sp>
      <p:sp>
        <p:nvSpPr>
          <p:cNvPr id="7" name="Slide Number Placeholder 6">
            <a:extLst>
              <a:ext uri="{FF2B5EF4-FFF2-40B4-BE49-F238E27FC236}">
                <a16:creationId xmlns:a16="http://schemas.microsoft.com/office/drawing/2014/main" id="{DD5E60A9-0732-5033-81CC-B1E4E20B600A}"/>
              </a:ext>
              <a:ext uri="{C183D7F6-B498-43B3-948B-1728B52AA6E4}">
                <adec:decorative xmlns:adec="http://schemas.microsoft.com/office/drawing/2017/decorative" val="1"/>
              </a:ext>
            </a:extLst>
          </p:cNvPr>
          <p:cNvSpPr>
            <a:spLocks noGrp="1"/>
          </p:cNvSpPr>
          <p:nvPr>
            <p:ph type="sldNum" sz="quarter" idx="12"/>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99807827"/>
      </p:ext>
    </p:extLst>
  </p:cSld>
  <p:clrMapOvr>
    <a:masterClrMapping/>
  </p:clrMapOvr>
  <p:transition/>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Section header B - Cornerston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C605EF0-E4DC-2A4A-909F-D231546F9524}"/>
              </a:ext>
            </a:extLst>
          </p:cNvPr>
          <p:cNvSpPr>
            <a:spLocks noGrp="1"/>
          </p:cNvSpPr>
          <p:nvPr>
            <p:ph type="title" hasCustomPrompt="1"/>
          </p:nvPr>
        </p:nvSpPr>
        <p:spPr bwMode="white">
          <a:xfrm>
            <a:off x="767849" y="635964"/>
            <a:ext cx="6090151" cy="2226506"/>
          </a:xfrm>
        </p:spPr>
        <p:txBody>
          <a:bodyPr>
            <a:noAutofit/>
          </a:bodyPr>
          <a:lstStyle>
            <a:lvl1pPr>
              <a:defRPr sz="4800">
                <a:solidFill>
                  <a:schemeClr val="bg1"/>
                </a:solidFill>
              </a:defRPr>
            </a:lvl1pPr>
          </a:lstStyle>
          <a:p>
            <a:r>
              <a:rPr lang="en-US" noProof="0"/>
              <a:t>Section divider slide – click to add title</a:t>
            </a:r>
          </a:p>
        </p:txBody>
      </p:sp>
      <p:sp>
        <p:nvSpPr>
          <p:cNvPr id="13" name="Subtitle 2"/>
          <p:cNvSpPr>
            <a:spLocks noGrp="1"/>
          </p:cNvSpPr>
          <p:nvPr>
            <p:ph type="subTitle" idx="1" hasCustomPrompt="1"/>
          </p:nvPr>
        </p:nvSpPr>
        <p:spPr bwMode="white">
          <a:xfrm>
            <a:off x="775705" y="3119636"/>
            <a:ext cx="6082295" cy="2051078"/>
          </a:xfrm>
          <a:prstGeom prst="rect">
            <a:avLst/>
          </a:prstGeom>
        </p:spPr>
        <p:txBody>
          <a:bodyPr lIns="0" tIns="0" rIns="0" bIns="0" anchor="t" anchorCtr="0">
            <a:noAutofit/>
          </a:bodyPr>
          <a:lstStyle>
            <a:lvl1pPr marL="0" indent="0" algn="l">
              <a:spcBef>
                <a:spcPct val="0"/>
              </a:spcBef>
              <a:buNone/>
              <a:defRPr sz="2400" b="1">
                <a:solidFill>
                  <a:schemeClr val="bg1"/>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add subtitle, if required</a:t>
            </a:r>
          </a:p>
        </p:txBody>
      </p:sp>
      <p:pic>
        <p:nvPicPr>
          <p:cNvPr id="3" name="Picture 2">
            <a:extLs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14857"/>
          <a:stretch/>
        </p:blipFill>
        <p:spPr>
          <a:xfrm>
            <a:off x="5943600" y="0"/>
            <a:ext cx="6248400" cy="5977126"/>
          </a:xfrm>
          <a:prstGeom prst="rect">
            <a:avLst/>
          </a:prstGeom>
        </p:spPr>
      </p:pic>
      <p:sp>
        <p:nvSpPr>
          <p:cNvPr id="2" name="Footer Placeholder 1">
            <a:extLst>
              <a:ext uri="{FF2B5EF4-FFF2-40B4-BE49-F238E27FC236}">
                <a16:creationId xmlns:a16="http://schemas.microsoft.com/office/drawing/2014/main" id="{8539E471-216A-F16D-9EED-678F84B8F90D}"/>
              </a:ext>
              <a:ext uri="{C183D7F6-B498-43B3-948B-1728B52AA6E4}">
                <adec:decorative xmlns:adec="http://schemas.microsoft.com/office/drawing/2017/decorative" val="1"/>
              </a:ext>
            </a:extLst>
          </p:cNvPr>
          <p:cNvSpPr>
            <a:spLocks noGrp="1"/>
          </p:cNvSpPr>
          <p:nvPr>
            <p:ph type="ftr" sz="quarter" idx="13"/>
          </p:nvPr>
        </p:nvSpPr>
        <p:spPr/>
        <p:txBody>
          <a:bodyPr/>
          <a:lstStyle/>
          <a:p>
            <a:endParaRPr lang="en-US" noProof="0"/>
          </a:p>
        </p:txBody>
      </p:sp>
      <p:sp>
        <p:nvSpPr>
          <p:cNvPr id="8" name="Slide Number Placeholder 7">
            <a:extLst>
              <a:ext uri="{FF2B5EF4-FFF2-40B4-BE49-F238E27FC236}">
                <a16:creationId xmlns:a16="http://schemas.microsoft.com/office/drawing/2014/main" id="{F005B678-1769-99EA-ECF6-E729115A540D}"/>
              </a:ext>
              <a:ext uri="{C183D7F6-B498-43B3-948B-1728B52AA6E4}">
                <adec:decorative xmlns:adec="http://schemas.microsoft.com/office/drawing/2017/decorative" val="1"/>
              </a:ext>
            </a:extLst>
          </p:cNvPr>
          <p:cNvSpPr>
            <a:spLocks noGrp="1"/>
          </p:cNvSpPr>
          <p:nvPr>
            <p:ph type="sldNum" sz="quarter" idx="12"/>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2268960216"/>
      </p:ext>
    </p:extLst>
  </p:cSld>
  <p:clrMapOvr>
    <a:masterClrMapping/>
  </p:clrMapOvr>
  <p:transition/>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Section header gray - Cornerston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62DDCE2-9F0E-46D3-455B-D0CFFE77DED9}"/>
              </a:ext>
              <a:ext uri="{C183D7F6-B498-43B3-948B-1728B52AA6E4}">
                <adec:decorative xmlns:adec="http://schemas.microsoft.com/office/drawing/2017/decorative" val="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4286"/>
          <a:stretch/>
        </p:blipFill>
        <p:spPr>
          <a:xfrm>
            <a:off x="5943600" y="1"/>
            <a:ext cx="6248400" cy="6017241"/>
          </a:xfrm>
          <a:prstGeom prst="rect">
            <a:avLst/>
          </a:prstGeom>
        </p:spPr>
      </p:pic>
      <p:sp>
        <p:nvSpPr>
          <p:cNvPr id="2" name="Footer Placeholder 1">
            <a:extLst>
              <a:ext uri="{FF2B5EF4-FFF2-40B4-BE49-F238E27FC236}">
                <a16:creationId xmlns:a16="http://schemas.microsoft.com/office/drawing/2014/main" id="{055C288E-42E3-955B-BE6D-43C5EAF9E39D}"/>
              </a:ext>
              <a:ext uri="{C183D7F6-B498-43B3-948B-1728B52AA6E4}">
                <adec:decorative xmlns:adec="http://schemas.microsoft.com/office/drawing/2017/decorative" val="1"/>
              </a:ext>
            </a:extLst>
          </p:cNvPr>
          <p:cNvSpPr>
            <a:spLocks noGrp="1"/>
          </p:cNvSpPr>
          <p:nvPr>
            <p:ph type="ftr" sz="quarter" idx="13"/>
          </p:nvPr>
        </p:nvSpPr>
        <p:spPr/>
        <p:txBody>
          <a:bodyPr/>
          <a:lstStyle/>
          <a:p>
            <a:endParaRPr lang="en-US" noProof="0"/>
          </a:p>
        </p:txBody>
      </p:sp>
      <p:sp>
        <p:nvSpPr>
          <p:cNvPr id="7" name="Slide Number Placeholder 6">
            <a:extLst>
              <a:ext uri="{FF2B5EF4-FFF2-40B4-BE49-F238E27FC236}">
                <a16:creationId xmlns:a16="http://schemas.microsoft.com/office/drawing/2014/main" id="{10B65D35-FD44-3A23-5085-583B5C51FD60}"/>
              </a:ext>
              <a:ext uri="{C183D7F6-B498-43B3-948B-1728B52AA6E4}">
                <adec:decorative xmlns:adec="http://schemas.microsoft.com/office/drawing/2017/decorative" val="1"/>
              </a:ext>
            </a:extLst>
          </p:cNvPr>
          <p:cNvSpPr>
            <a:spLocks noGrp="1"/>
          </p:cNvSpPr>
          <p:nvPr>
            <p:ph type="sldNum" sz="quarter" idx="12"/>
          </p:nvPr>
        </p:nvSpPr>
        <p:spPr/>
        <p:txBody>
          <a:bodyPr/>
          <a:lstStyle/>
          <a:p>
            <a:fld id="{525A3C56-E491-49B2-93F3-63532DF516BC}" type="slidenum">
              <a:rPr lang="en-US" noProof="0" smtClean="0"/>
              <a:pPr/>
              <a:t>‹#›</a:t>
            </a:fld>
            <a:endParaRPr lang="en-US" noProof="0"/>
          </a:p>
        </p:txBody>
      </p:sp>
      <p:sp>
        <p:nvSpPr>
          <p:cNvPr id="11" name="Title 1">
            <a:extLst>
              <a:ext uri="{FF2B5EF4-FFF2-40B4-BE49-F238E27FC236}">
                <a16:creationId xmlns:a16="http://schemas.microsoft.com/office/drawing/2014/main" id="{8C605EF0-E4DC-2A4A-909F-D231546F9524}"/>
              </a:ext>
            </a:extLst>
          </p:cNvPr>
          <p:cNvSpPr>
            <a:spLocks noGrp="1"/>
          </p:cNvSpPr>
          <p:nvPr>
            <p:ph type="title" hasCustomPrompt="1"/>
          </p:nvPr>
        </p:nvSpPr>
        <p:spPr bwMode="white">
          <a:xfrm>
            <a:off x="767849" y="635964"/>
            <a:ext cx="6090151" cy="2226506"/>
          </a:xfrm>
        </p:spPr>
        <p:txBody>
          <a:bodyPr>
            <a:noAutofit/>
          </a:bodyPr>
          <a:lstStyle>
            <a:lvl1pPr>
              <a:defRPr sz="4800">
                <a:solidFill>
                  <a:schemeClr val="tx1"/>
                </a:solidFill>
              </a:defRPr>
            </a:lvl1pPr>
          </a:lstStyle>
          <a:p>
            <a:r>
              <a:rPr lang="en-US" noProof="0"/>
              <a:t>Section divider slide – click to add title</a:t>
            </a:r>
          </a:p>
        </p:txBody>
      </p:sp>
      <p:sp>
        <p:nvSpPr>
          <p:cNvPr id="13" name="Subtitle 2"/>
          <p:cNvSpPr>
            <a:spLocks noGrp="1"/>
          </p:cNvSpPr>
          <p:nvPr>
            <p:ph type="subTitle" idx="1" hasCustomPrompt="1"/>
          </p:nvPr>
        </p:nvSpPr>
        <p:spPr bwMode="white">
          <a:xfrm>
            <a:off x="775705" y="3119636"/>
            <a:ext cx="6082295" cy="2051078"/>
          </a:xfrm>
          <a:prstGeom prst="rect">
            <a:avLst/>
          </a:prstGeom>
        </p:spPr>
        <p:txBody>
          <a:bodyPr lIns="0" tIns="0" rIns="0" bIns="0" anchor="t" anchorCtr="0">
            <a:noAutofit/>
          </a:bodyPr>
          <a:lstStyle>
            <a:lvl1pPr marL="0" indent="0" algn="l">
              <a:spcBef>
                <a:spcPct val="0"/>
              </a:spcBef>
              <a:buNone/>
              <a:defRPr sz="2400" b="1">
                <a:solidFill>
                  <a:schemeClr val="tx1"/>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add subtitle, if required</a:t>
            </a:r>
          </a:p>
        </p:txBody>
      </p:sp>
    </p:spTree>
    <p:extLst>
      <p:ext uri="{BB962C8B-B14F-4D97-AF65-F5344CB8AC3E}">
        <p14:creationId xmlns:p14="http://schemas.microsoft.com/office/powerpoint/2010/main" val="3691103152"/>
      </p:ext>
    </p:extLst>
  </p:cSld>
  <p:clrMapOvr>
    <a:masterClrMapping/>
  </p:clrMapOvr>
  <p:transition/>
  <p:extLst>
    <p:ext uri="{DCECCB84-F9BA-43D5-87BE-67443E8EF086}">
      <p15:sldGuideLst xmlns:p15="http://schemas.microsoft.com/office/powerpoint/2012/main"/>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Section header white - Cornerston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5088167-3D6D-5E6C-DA5E-C3277ED46067}"/>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4286"/>
          <a:stretch/>
        </p:blipFill>
        <p:spPr>
          <a:xfrm>
            <a:off x="5943516" y="0"/>
            <a:ext cx="6248400" cy="6017407"/>
          </a:xfrm>
          <a:prstGeom prst="rect">
            <a:avLst/>
          </a:prstGeom>
        </p:spPr>
      </p:pic>
      <p:sp>
        <p:nvSpPr>
          <p:cNvPr id="2" name="Footer Placeholder 1">
            <a:extLst>
              <a:ext uri="{FF2B5EF4-FFF2-40B4-BE49-F238E27FC236}">
                <a16:creationId xmlns:a16="http://schemas.microsoft.com/office/drawing/2014/main" id="{9542A8DC-D6A9-AE1E-4B2D-94EA32AFA271}"/>
              </a:ext>
              <a:ext uri="{C183D7F6-B498-43B3-948B-1728B52AA6E4}">
                <adec:decorative xmlns:adec="http://schemas.microsoft.com/office/drawing/2017/decorative" val="1"/>
              </a:ext>
            </a:extLst>
          </p:cNvPr>
          <p:cNvSpPr>
            <a:spLocks noGrp="1"/>
          </p:cNvSpPr>
          <p:nvPr>
            <p:ph type="ftr" sz="quarter" idx="13"/>
          </p:nvPr>
        </p:nvSpPr>
        <p:spPr/>
        <p:txBody>
          <a:bodyPr/>
          <a:lstStyle/>
          <a:p>
            <a:endParaRPr lang="en-US" noProof="0"/>
          </a:p>
        </p:txBody>
      </p:sp>
      <p:sp>
        <p:nvSpPr>
          <p:cNvPr id="8" name="Slide Number Placeholder 7">
            <a:extLst>
              <a:ext uri="{FF2B5EF4-FFF2-40B4-BE49-F238E27FC236}">
                <a16:creationId xmlns:a16="http://schemas.microsoft.com/office/drawing/2014/main" id="{31BB1A83-0CD4-B8FB-3185-33E9395D09FB}"/>
              </a:ext>
              <a:ext uri="{C183D7F6-B498-43B3-948B-1728B52AA6E4}">
                <adec:decorative xmlns:adec="http://schemas.microsoft.com/office/drawing/2017/decorative" val="1"/>
              </a:ext>
            </a:extLst>
          </p:cNvPr>
          <p:cNvSpPr>
            <a:spLocks noGrp="1"/>
          </p:cNvSpPr>
          <p:nvPr>
            <p:ph type="sldNum" sz="quarter" idx="12"/>
          </p:nvPr>
        </p:nvSpPr>
        <p:spPr/>
        <p:txBody>
          <a:bodyPr/>
          <a:lstStyle/>
          <a:p>
            <a:fld id="{525A3C56-E491-49B2-93F3-63532DF516BC}" type="slidenum">
              <a:rPr lang="en-US" noProof="0" smtClean="0"/>
              <a:pPr/>
              <a:t>‹#›</a:t>
            </a:fld>
            <a:endParaRPr lang="en-US" noProof="0"/>
          </a:p>
        </p:txBody>
      </p:sp>
      <p:sp>
        <p:nvSpPr>
          <p:cNvPr id="11" name="Title 1">
            <a:extLst>
              <a:ext uri="{FF2B5EF4-FFF2-40B4-BE49-F238E27FC236}">
                <a16:creationId xmlns:a16="http://schemas.microsoft.com/office/drawing/2014/main" id="{8C605EF0-E4DC-2A4A-909F-D231546F9524}"/>
              </a:ext>
            </a:extLst>
          </p:cNvPr>
          <p:cNvSpPr>
            <a:spLocks noGrp="1"/>
          </p:cNvSpPr>
          <p:nvPr userDrawn="1">
            <p:ph type="title" hasCustomPrompt="1"/>
          </p:nvPr>
        </p:nvSpPr>
        <p:spPr bwMode="white">
          <a:xfrm>
            <a:off x="767849" y="635964"/>
            <a:ext cx="6090151" cy="2226506"/>
          </a:xfrm>
        </p:spPr>
        <p:txBody>
          <a:bodyPr>
            <a:noAutofit/>
          </a:bodyPr>
          <a:lstStyle>
            <a:lvl1pPr>
              <a:defRPr sz="4800">
                <a:solidFill>
                  <a:schemeClr val="tx1"/>
                </a:solidFill>
              </a:defRPr>
            </a:lvl1pPr>
          </a:lstStyle>
          <a:p>
            <a:r>
              <a:rPr lang="en-US" noProof="0"/>
              <a:t>Section divider slide – click to add title</a:t>
            </a:r>
          </a:p>
        </p:txBody>
      </p:sp>
      <p:sp>
        <p:nvSpPr>
          <p:cNvPr id="13" name="Subtitle 2"/>
          <p:cNvSpPr>
            <a:spLocks noGrp="1"/>
          </p:cNvSpPr>
          <p:nvPr userDrawn="1">
            <p:ph type="subTitle" idx="1" hasCustomPrompt="1"/>
          </p:nvPr>
        </p:nvSpPr>
        <p:spPr bwMode="white">
          <a:xfrm>
            <a:off x="775705" y="3119636"/>
            <a:ext cx="6082295" cy="2051078"/>
          </a:xfrm>
          <a:prstGeom prst="rect">
            <a:avLst/>
          </a:prstGeom>
        </p:spPr>
        <p:txBody>
          <a:bodyPr lIns="0" tIns="0" rIns="0" bIns="0" anchor="t" anchorCtr="0">
            <a:noAutofit/>
          </a:bodyPr>
          <a:lstStyle>
            <a:lvl1pPr marL="0" indent="0" algn="l">
              <a:spcBef>
                <a:spcPct val="0"/>
              </a:spcBef>
              <a:buNone/>
              <a:defRPr sz="2400" b="1">
                <a:solidFill>
                  <a:schemeClr val="tx1"/>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add subtitle, if required</a:t>
            </a:r>
          </a:p>
        </p:txBody>
      </p:sp>
    </p:spTree>
    <p:extLst>
      <p:ext uri="{BB962C8B-B14F-4D97-AF65-F5344CB8AC3E}">
        <p14:creationId xmlns:p14="http://schemas.microsoft.com/office/powerpoint/2010/main" val="428093006"/>
      </p:ext>
    </p:extLst>
  </p:cSld>
  <p:clrMapOvr>
    <a:masterClrMapping/>
  </p:clrMapOvr>
  <p:transition/>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Read Only 6">
    <p:bg>
      <p:bgPr>
        <a:solidFill>
          <a:schemeClr val="tx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539E471-216A-F16D-9EED-678F84B8F90D}"/>
              </a:ext>
              <a:ext uri="{C183D7F6-B498-43B3-948B-1728B52AA6E4}">
                <adec:decorative xmlns:adec="http://schemas.microsoft.com/office/drawing/2017/decorative" val="1"/>
              </a:ext>
            </a:extLst>
          </p:cNvPr>
          <p:cNvSpPr>
            <a:spLocks noGrp="1"/>
          </p:cNvSpPr>
          <p:nvPr>
            <p:ph type="ftr" sz="quarter" idx="13"/>
          </p:nvPr>
        </p:nvSpPr>
        <p:spPr/>
        <p:txBody>
          <a:bodyPr/>
          <a:lstStyle/>
          <a:p>
            <a:endParaRPr lang="en-US" noProof="0"/>
          </a:p>
        </p:txBody>
      </p:sp>
      <p:sp>
        <p:nvSpPr>
          <p:cNvPr id="8" name="Slide Number Placeholder 7">
            <a:extLst>
              <a:ext uri="{FF2B5EF4-FFF2-40B4-BE49-F238E27FC236}">
                <a16:creationId xmlns:a16="http://schemas.microsoft.com/office/drawing/2014/main" id="{F005B678-1769-99EA-ECF6-E729115A540D}"/>
              </a:ext>
              <a:ext uri="{C183D7F6-B498-43B3-948B-1728B52AA6E4}">
                <adec:decorative xmlns:adec="http://schemas.microsoft.com/office/drawing/2017/decorative" val="1"/>
              </a:ext>
            </a:extLst>
          </p:cNvPr>
          <p:cNvSpPr>
            <a:spLocks noGrp="1"/>
          </p:cNvSpPr>
          <p:nvPr>
            <p:ph type="sldNum" sz="quarter" idx="12"/>
          </p:nvPr>
        </p:nvSpPr>
        <p:spPr/>
        <p:txBody>
          <a:bodyPr/>
          <a:lstStyle/>
          <a:p>
            <a:fld id="{525A3C56-E491-49B2-93F3-63532DF516BC}" type="slidenum">
              <a:rPr lang="en-US" noProof="0" smtClean="0"/>
              <a:pPr/>
              <a:t>‹#›</a:t>
            </a:fld>
            <a:endParaRPr lang="en-US" noProof="0"/>
          </a:p>
        </p:txBody>
      </p:sp>
      <p:sp>
        <p:nvSpPr>
          <p:cNvPr id="4" name="TextBox 3">
            <a:extLst>
              <a:ext uri="{FF2B5EF4-FFF2-40B4-BE49-F238E27FC236}">
                <a16:creationId xmlns:a16="http://schemas.microsoft.com/office/drawing/2014/main" id="{BCED8B9F-977E-4292-9524-3F0A97972769}"/>
              </a:ext>
            </a:extLst>
          </p:cNvPr>
          <p:cNvSpPr txBox="1"/>
          <p:nvPr userDrawn="1"/>
        </p:nvSpPr>
        <p:spPr>
          <a:xfrm>
            <a:off x="0" y="0"/>
            <a:ext cx="12192000" cy="6858000"/>
          </a:xfrm>
          <a:prstGeom prst="rect">
            <a:avLst/>
          </a:prstGeom>
          <a:solidFill>
            <a:srgbClr val="333333"/>
          </a:solidFill>
        </p:spPr>
        <p:txBody>
          <a:bodyPr vert="horz" wrap="square" lIns="0" tIns="0" rIns="0" bIns="0" rtlCol="0" anchor="ctr" anchorCtr="0">
            <a:normAutofit/>
          </a:bodyPr>
          <a:lstStyle/>
          <a:p>
            <a:pPr algn="ctr"/>
            <a:r>
              <a:rPr lang="en-US" sz="16600" noProof="0">
                <a:solidFill>
                  <a:schemeClr val="bg1"/>
                </a:solidFill>
              </a:rPr>
              <a:t>Closing layouts</a:t>
            </a:r>
            <a:endParaRPr lang="en-US" sz="16600">
              <a:solidFill>
                <a:schemeClr val="bg1"/>
              </a:solidFill>
            </a:endParaRPr>
          </a:p>
        </p:txBody>
      </p:sp>
    </p:spTree>
    <p:extLst>
      <p:ext uri="{BB962C8B-B14F-4D97-AF65-F5344CB8AC3E}">
        <p14:creationId xmlns:p14="http://schemas.microsoft.com/office/powerpoint/2010/main" val="678054219"/>
      </p:ext>
    </p:extLst>
  </p:cSld>
  <p:clrMapOvr>
    <a:masterClrMapping/>
  </p:clrMapOvr>
  <p:transition/>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losing slide A – Cornerstone bkg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116B254F-7AF8-F46D-A858-71F2ECB98139}"/>
              </a:ext>
            </a:extLst>
          </p:cNvPr>
          <p:cNvSpPr>
            <a:spLocks noGrp="1"/>
          </p:cNvSpPr>
          <p:nvPr>
            <p:ph type="title" hasCustomPrompt="1"/>
          </p:nvPr>
        </p:nvSpPr>
        <p:spPr>
          <a:xfrm>
            <a:off x="1524000" y="1892808"/>
            <a:ext cx="9144000" cy="576072"/>
          </a:xfrm>
        </p:spPr>
        <p:txBody>
          <a:bodyPr anchor="ctr" anchorCtr="0">
            <a:normAutofit/>
          </a:bodyPr>
          <a:lstStyle>
            <a:lvl1pPr algn="ctr">
              <a:defRPr sz="2400" b="1">
                <a:solidFill>
                  <a:sysClr val="windowText" lastClr="000000"/>
                </a:solidFill>
              </a:defRPr>
            </a:lvl1pPr>
          </a:lstStyle>
          <a:p>
            <a:r>
              <a:rPr lang="en-US" noProof="0"/>
              <a:t>Click to add text</a:t>
            </a:r>
          </a:p>
        </p:txBody>
      </p:sp>
      <p:sp>
        <p:nvSpPr>
          <p:cNvPr id="9" name="Rectangle 8">
            <a:extLst>
              <a:ext uri="{C183D7F6-B498-43B3-948B-1728B52AA6E4}">
                <adec:decorative xmlns:adec="http://schemas.microsoft.com/office/drawing/2017/decorative" val="1"/>
              </a:ext>
            </a:extLst>
          </p:cNvPr>
          <p:cNvSpPr/>
          <p:nvPr/>
        </p:nvSpPr>
        <p:spPr bwMode="gray">
          <a:xfrm>
            <a:off x="5714999" y="1527975"/>
            <a:ext cx="762000" cy="72000"/>
          </a:xfrm>
          <a:prstGeom prst="rect">
            <a:avLst/>
          </a:prstGeom>
          <a:gradFill>
            <a:gsLst>
              <a:gs pos="0">
                <a:srgbClr val="E31937"/>
              </a:gs>
              <a:gs pos="60000">
                <a:srgbClr val="A82465"/>
              </a:gs>
              <a:gs pos="100000">
                <a:srgbClr val="5236AB"/>
              </a:gs>
            </a:gsLst>
            <a:lin ang="0" scaled="1"/>
          </a:gradFill>
          <a:ln w="9525" algn="ctr">
            <a:noFill/>
            <a:miter lim="800000"/>
            <a:headEnd/>
            <a:tailEnd/>
          </a:ln>
          <a:effectLst/>
        </p:spPr>
        <p:txBody>
          <a:bodyPr lIns="63500" tIns="0" rIns="64800" bIns="0" rtlCol="0" anchor="ctr"/>
          <a:lstStyle/>
          <a:p>
            <a:pPr algn="ctr">
              <a:spcBef>
                <a:spcPct val="0"/>
              </a:spcBef>
              <a:buClrTx/>
              <a:buSzPct val="90000"/>
            </a:pPr>
            <a:endParaRPr lang="en-US" sz="1600" b="1" noProof="0">
              <a:solidFill>
                <a:schemeClr val="bg1"/>
              </a:solidFill>
              <a:cs typeface="Arial" pitchFamily="34" charset="0"/>
            </a:endParaRPr>
          </a:p>
        </p:txBody>
      </p:sp>
      <p:sp>
        <p:nvSpPr>
          <p:cNvPr id="5" name="Text Placeholder 16">
            <a:extLst>
              <a:ext uri="{FF2B5EF4-FFF2-40B4-BE49-F238E27FC236}">
                <a16:creationId xmlns:a16="http://schemas.microsoft.com/office/drawing/2014/main" id="{3F66BB57-CD32-9246-EBE9-D2ACB62844AD}"/>
              </a:ext>
            </a:extLst>
          </p:cNvPr>
          <p:cNvSpPr>
            <a:spLocks noGrp="1"/>
          </p:cNvSpPr>
          <p:nvPr>
            <p:ph type="body" sz="quarter" idx="10" hasCustomPrompt="1"/>
          </p:nvPr>
        </p:nvSpPr>
        <p:spPr>
          <a:xfrm>
            <a:off x="1524000" y="2559050"/>
            <a:ext cx="9144000" cy="3024000"/>
          </a:xfrm>
          <a:prstGeom prst="rect">
            <a:avLst/>
          </a:prstGeom>
        </p:spPr>
        <p:txBody>
          <a:bodyPr lIns="0" tIns="0" rIns="0" bIns="0"/>
          <a:lstStyle>
            <a:lvl1pPr marL="0" indent="0" algn="ctr">
              <a:buFontTx/>
              <a:buNone/>
              <a:defRPr sz="2000"/>
            </a:lvl1pPr>
            <a:lvl2pPr algn="ctr">
              <a:defRPr/>
            </a:lvl2pPr>
            <a:lvl3pPr algn="ctr">
              <a:defRPr/>
            </a:lvl3pPr>
            <a:lvl4pPr algn="ctr">
              <a:defRPr/>
            </a:lvl4pPr>
            <a:lvl5pPr algn="ctr">
              <a:defRPr/>
            </a:lvl5pPr>
          </a:lstStyle>
          <a:p>
            <a:pPr lvl="0"/>
            <a:r>
              <a:rPr lang="en-US" noProof="0"/>
              <a:t>Insert content or thank you message. Resize text as needed.</a:t>
            </a:r>
          </a:p>
        </p:txBody>
      </p:sp>
      <p:sp>
        <p:nvSpPr>
          <p:cNvPr id="2" name="Footer Placeholder 1">
            <a:extLst>
              <a:ext uri="{FF2B5EF4-FFF2-40B4-BE49-F238E27FC236}">
                <a16:creationId xmlns:a16="http://schemas.microsoft.com/office/drawing/2014/main" id="{7FD0C541-2265-F894-DDB6-03F495E227E6}"/>
              </a:ext>
              <a:ext uri="{C183D7F6-B498-43B3-948B-1728B52AA6E4}">
                <adec:decorative xmlns:adec="http://schemas.microsoft.com/office/drawing/2017/decorative" val="1"/>
              </a:ext>
            </a:extLst>
          </p:cNvPr>
          <p:cNvSpPr>
            <a:spLocks noGrp="1"/>
          </p:cNvSpPr>
          <p:nvPr>
            <p:ph type="ftr" sz="quarter" idx="40"/>
          </p:nvPr>
        </p:nvSpPr>
        <p:spPr/>
        <p:txBody>
          <a:bodyPr/>
          <a:lstStyle/>
          <a:p>
            <a:endParaRPr lang="en-US" noProof="0"/>
          </a:p>
        </p:txBody>
      </p:sp>
      <p:sp>
        <p:nvSpPr>
          <p:cNvPr id="7" name="Slide Number Placeholder 6">
            <a:extLst>
              <a:ext uri="{FF2B5EF4-FFF2-40B4-BE49-F238E27FC236}">
                <a16:creationId xmlns:a16="http://schemas.microsoft.com/office/drawing/2014/main" id="{0A5A640E-6C5B-7F2E-95FA-63A881976C23}"/>
              </a:ext>
              <a:ext uri="{C183D7F6-B498-43B3-948B-1728B52AA6E4}">
                <adec:decorative xmlns:adec="http://schemas.microsoft.com/office/drawing/2017/decorative" val="1"/>
              </a:ext>
            </a:extLst>
          </p:cNvPr>
          <p:cNvSpPr>
            <a:spLocks noGrp="1"/>
          </p:cNvSpPr>
          <p:nvPr>
            <p:ph type="sldNum" sz="quarter" idx="39"/>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1931484636"/>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slide – Layout 3">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DCF1F9B-DAF3-A533-33E8-B570CC80CEB9}"/>
              </a:ext>
            </a:extLst>
          </p:cNvPr>
          <p:cNvSpPr>
            <a:spLocks noGrp="1"/>
          </p:cNvSpPr>
          <p:nvPr>
            <p:ph type="title" hasCustomPrompt="1"/>
          </p:nvPr>
        </p:nvSpPr>
        <p:spPr/>
        <p:txBody>
          <a:bodyPr/>
          <a:lstStyle/>
          <a:p>
            <a:r>
              <a:rPr lang="en-US"/>
              <a:t>Agenda slide layout 3 - click to add title</a:t>
            </a:r>
          </a:p>
        </p:txBody>
      </p:sp>
      <p:sp>
        <p:nvSpPr>
          <p:cNvPr id="5" name="Agenda item 1 description">
            <a:extLst>
              <a:ext uri="{FF2B5EF4-FFF2-40B4-BE49-F238E27FC236}">
                <a16:creationId xmlns:a16="http://schemas.microsoft.com/office/drawing/2014/main" id="{410433DD-6F83-F577-A641-A48EC3FC032A}"/>
              </a:ext>
              <a:ext uri="{C183D7F6-B498-43B3-948B-1728B52AA6E4}">
                <adec:decorative xmlns:adec="http://schemas.microsoft.com/office/drawing/2017/decorative" val="0"/>
              </a:ext>
            </a:extLst>
          </p:cNvPr>
          <p:cNvSpPr>
            <a:spLocks noGrp="1"/>
          </p:cNvSpPr>
          <p:nvPr>
            <p:ph type="body" sz="quarter" idx="16" hasCustomPrompt="1"/>
          </p:nvPr>
        </p:nvSpPr>
        <p:spPr>
          <a:xfrm>
            <a:off x="768096" y="1773936"/>
            <a:ext cx="2286000" cy="1828800"/>
          </a:xfrm>
          <a:prstGeom prst="rect">
            <a:avLst/>
          </a:prstGeom>
          <a:ln>
            <a:solidFill>
              <a:srgbClr val="D2D2D2"/>
            </a:solidFill>
          </a:ln>
        </p:spPr>
        <p:txBody>
          <a:bodyPr wrap="square" lIns="228600" tIns="457200" rIns="182880" bIns="0" anchor="t" anchorCtr="1">
            <a:noAutofit/>
          </a:bodyPr>
          <a:lstStyle>
            <a:lvl1pPr marL="12700" indent="-12700" algn="ctr">
              <a:buNone/>
              <a:tabLst/>
              <a:defRPr sz="1600"/>
            </a:lvl1pPr>
          </a:lstStyle>
          <a:p>
            <a:pPr algn="l"/>
            <a:r>
              <a:rPr lang="en-US" noProof="0"/>
              <a:t>Click to add agenda item 1</a:t>
            </a:r>
          </a:p>
        </p:txBody>
      </p:sp>
      <p:sp>
        <p:nvSpPr>
          <p:cNvPr id="3" name="Agenda item 1">
            <a:extLst>
              <a:ext uri="{FF2B5EF4-FFF2-40B4-BE49-F238E27FC236}">
                <a16:creationId xmlns:a16="http://schemas.microsoft.com/office/drawing/2014/main" id="{EEE8292D-DDC8-29D0-F22E-7DA0659D55D9}"/>
              </a:ext>
              <a:ext uri="{C183D7F6-B498-43B3-948B-1728B52AA6E4}">
                <adec:decorative xmlns:adec="http://schemas.microsoft.com/office/drawing/2017/decorative" val="1"/>
              </a:ext>
            </a:extLst>
          </p:cNvPr>
          <p:cNvSpPr>
            <a:spLocks noGrp="1"/>
          </p:cNvSpPr>
          <p:nvPr>
            <p:ph type="body" sz="quarter" idx="17" hasCustomPrompt="1"/>
          </p:nvPr>
        </p:nvSpPr>
        <p:spPr>
          <a:xfrm>
            <a:off x="1548512" y="1517904"/>
            <a:ext cx="709406" cy="567790"/>
          </a:xfrm>
          <a:prstGeom prst="rect">
            <a:avLst/>
          </a:prstGeom>
          <a:solidFill>
            <a:schemeClr val="bg1"/>
          </a:solidFill>
        </p:spPr>
        <p:txBody>
          <a:bodyPr wrap="square" lIns="0" tIns="0" rIns="0" bIns="0" anchor="ctr" anchorCtr="0">
            <a:noAutofit/>
          </a:bodyPr>
          <a:lstStyle>
            <a:lvl1pPr marL="0" marR="0" indent="0" algn="ctr" defTabSz="914400" rtl="0" eaLnBrk="1" fontAlgn="auto" latinLnBrk="0" hangingPunct="1">
              <a:lnSpc>
                <a:spcPct val="100000"/>
              </a:lnSpc>
              <a:spcBef>
                <a:spcPts val="0"/>
              </a:spcBef>
              <a:spcAft>
                <a:spcPts val="0"/>
              </a:spcAft>
              <a:buClrTx/>
              <a:buSzTx/>
              <a:buFontTx/>
              <a:buNone/>
              <a:tabLst/>
              <a:defRPr sz="2800">
                <a:gradFill>
                  <a:gsLst>
                    <a:gs pos="60000">
                      <a:srgbClr val="A82465"/>
                    </a:gs>
                    <a:gs pos="0">
                      <a:srgbClr val="E31937"/>
                    </a:gs>
                    <a:gs pos="100000">
                      <a:srgbClr val="5236AB"/>
                    </a:gs>
                  </a:gsLst>
                  <a:lin ang="0" scaled="0"/>
                </a:gradFill>
                <a:latin typeface="+mj-l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gradFill>
                  <a:gsLst>
                    <a:gs pos="60000">
                      <a:srgbClr val="A82465"/>
                    </a:gs>
                    <a:gs pos="0">
                      <a:srgbClr val="E31937"/>
                    </a:gs>
                    <a:gs pos="100000">
                      <a:srgbClr val="5236AB"/>
                    </a:gs>
                  </a:gsLst>
                  <a:lin ang="0" scaled="0"/>
                </a:gradFill>
                <a:effectLst/>
                <a:uLnTx/>
                <a:uFillTx/>
                <a:latin typeface="+mn-lt"/>
                <a:ea typeface="+mn-ea"/>
                <a:cs typeface="+mn-cs"/>
              </a:rPr>
              <a:t>XX</a:t>
            </a:r>
            <a:endParaRPr lang="en-US" noProof="0"/>
          </a:p>
        </p:txBody>
      </p:sp>
      <p:sp>
        <p:nvSpPr>
          <p:cNvPr id="32" name="Agenda item 2 description">
            <a:extLst>
              <a:ext uri="{FF2B5EF4-FFF2-40B4-BE49-F238E27FC236}">
                <a16:creationId xmlns:a16="http://schemas.microsoft.com/office/drawing/2014/main" id="{B179BF33-B1BE-6230-6D6A-DC6E89E6F636}"/>
              </a:ext>
            </a:extLst>
          </p:cNvPr>
          <p:cNvSpPr>
            <a:spLocks noGrp="1"/>
          </p:cNvSpPr>
          <p:nvPr>
            <p:ph type="body" sz="quarter" idx="12" hasCustomPrompt="1"/>
          </p:nvPr>
        </p:nvSpPr>
        <p:spPr>
          <a:xfrm>
            <a:off x="3557016" y="1773936"/>
            <a:ext cx="2286000" cy="1828800"/>
          </a:xfrm>
          <a:prstGeom prst="rect">
            <a:avLst/>
          </a:prstGeom>
          <a:ln>
            <a:solidFill>
              <a:srgbClr val="D2D2D2"/>
            </a:solidFill>
          </a:ln>
        </p:spPr>
        <p:txBody>
          <a:bodyPr wrap="square" lIns="228600" tIns="457200" rIns="182880" bIns="0" anchor="t" anchorCtr="1">
            <a:noAutofit/>
          </a:bodyPr>
          <a:lstStyle>
            <a:lvl1pPr marL="12700" indent="-12700" algn="ctr">
              <a:buNone/>
              <a:tabLst/>
              <a:defRPr sz="1600"/>
            </a:lvl1pPr>
          </a:lstStyle>
          <a:p>
            <a:pPr algn="l"/>
            <a:r>
              <a:rPr lang="en-US" noProof="0"/>
              <a:t>Click to add agenda item 2</a:t>
            </a:r>
          </a:p>
        </p:txBody>
      </p:sp>
      <p:sp>
        <p:nvSpPr>
          <p:cNvPr id="13" name="Agenda item 2">
            <a:extLst>
              <a:ext uri="{FF2B5EF4-FFF2-40B4-BE49-F238E27FC236}">
                <a16:creationId xmlns:a16="http://schemas.microsoft.com/office/drawing/2014/main" id="{A945F926-1515-CC75-1672-68C0DC40D0A6}"/>
              </a:ext>
              <a:ext uri="{C183D7F6-B498-43B3-948B-1728B52AA6E4}">
                <adec:decorative xmlns:adec="http://schemas.microsoft.com/office/drawing/2017/decorative" val="1"/>
              </a:ext>
            </a:extLst>
          </p:cNvPr>
          <p:cNvSpPr>
            <a:spLocks noGrp="1"/>
          </p:cNvSpPr>
          <p:nvPr>
            <p:ph type="body" sz="quarter" idx="19" hasCustomPrompt="1"/>
          </p:nvPr>
        </p:nvSpPr>
        <p:spPr>
          <a:xfrm>
            <a:off x="4347274" y="1517904"/>
            <a:ext cx="708214" cy="567790"/>
          </a:xfrm>
          <a:prstGeom prst="rect">
            <a:avLst/>
          </a:prstGeom>
          <a:solidFill>
            <a:schemeClr val="bg1"/>
          </a:solidFill>
        </p:spPr>
        <p:txBody>
          <a:bodyPr wrap="square" lIns="0" tIns="0" rIns="0" bIns="0" anchor="ctr" anchorCtr="0">
            <a:noAutofit/>
          </a:bodyPr>
          <a:lstStyle>
            <a:lvl1pPr marL="0" marR="0" indent="0" algn="ctr" defTabSz="914400" rtl="0" eaLnBrk="1" fontAlgn="auto" latinLnBrk="0" hangingPunct="1">
              <a:lnSpc>
                <a:spcPct val="100000"/>
              </a:lnSpc>
              <a:spcBef>
                <a:spcPts val="0"/>
              </a:spcBef>
              <a:spcAft>
                <a:spcPts val="0"/>
              </a:spcAft>
              <a:buClrTx/>
              <a:buSzTx/>
              <a:buFontTx/>
              <a:buNone/>
              <a:tabLst/>
              <a:defRPr sz="2800">
                <a:gradFill>
                  <a:gsLst>
                    <a:gs pos="60000">
                      <a:srgbClr val="A82465"/>
                    </a:gs>
                    <a:gs pos="0">
                      <a:srgbClr val="E31937"/>
                    </a:gs>
                    <a:gs pos="100000">
                      <a:srgbClr val="5236AB"/>
                    </a:gs>
                  </a:gsLst>
                  <a:lin ang="0" scaled="0"/>
                </a:gradFill>
                <a:latin typeface="+mj-l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gradFill>
                  <a:gsLst>
                    <a:gs pos="60000">
                      <a:srgbClr val="A82465"/>
                    </a:gs>
                    <a:gs pos="0">
                      <a:srgbClr val="E31937"/>
                    </a:gs>
                    <a:gs pos="100000">
                      <a:srgbClr val="5236AB"/>
                    </a:gs>
                  </a:gsLst>
                  <a:lin ang="0" scaled="0"/>
                </a:gradFill>
                <a:effectLst/>
                <a:uLnTx/>
                <a:uFillTx/>
                <a:latin typeface="+mn-lt"/>
                <a:ea typeface="+mn-ea"/>
                <a:cs typeface="+mn-cs"/>
              </a:rPr>
              <a:t>XX</a:t>
            </a:r>
            <a:endParaRPr lang="en-US" sz="2800" noProof="0"/>
          </a:p>
        </p:txBody>
      </p:sp>
      <p:sp>
        <p:nvSpPr>
          <p:cNvPr id="34" name="Agenda item 3 description">
            <a:extLst>
              <a:ext uri="{FF2B5EF4-FFF2-40B4-BE49-F238E27FC236}">
                <a16:creationId xmlns:a16="http://schemas.microsoft.com/office/drawing/2014/main" id="{38110207-8C1A-7C2A-F187-7B96C523CDB2}"/>
              </a:ext>
            </a:extLst>
          </p:cNvPr>
          <p:cNvSpPr>
            <a:spLocks noGrp="1"/>
          </p:cNvSpPr>
          <p:nvPr>
            <p:ph type="body" sz="quarter" idx="13" hasCustomPrompt="1"/>
          </p:nvPr>
        </p:nvSpPr>
        <p:spPr>
          <a:xfrm>
            <a:off x="6355080" y="1773936"/>
            <a:ext cx="2286000" cy="1828800"/>
          </a:xfrm>
          <a:prstGeom prst="rect">
            <a:avLst/>
          </a:prstGeom>
          <a:ln>
            <a:solidFill>
              <a:srgbClr val="D2D2D2"/>
            </a:solidFill>
          </a:ln>
        </p:spPr>
        <p:txBody>
          <a:bodyPr wrap="square" lIns="228600" tIns="457200" rIns="182880" bIns="0" anchor="t" anchorCtr="1">
            <a:noAutofit/>
          </a:bodyPr>
          <a:lstStyle>
            <a:lvl1pPr marL="12700" indent="-12700" algn="ctr">
              <a:buNone/>
              <a:tabLst/>
              <a:defRPr sz="1600"/>
            </a:lvl1pPr>
          </a:lstStyle>
          <a:p>
            <a:pPr algn="l"/>
            <a:r>
              <a:rPr lang="en-US" noProof="0"/>
              <a:t>Click to add agenda item 3</a:t>
            </a:r>
          </a:p>
        </p:txBody>
      </p:sp>
      <p:sp>
        <p:nvSpPr>
          <p:cNvPr id="33" name="Agenda item 3">
            <a:extLst>
              <a:ext uri="{FF2B5EF4-FFF2-40B4-BE49-F238E27FC236}">
                <a16:creationId xmlns:a16="http://schemas.microsoft.com/office/drawing/2014/main" id="{28E0D5AF-2A48-3135-18FA-75FF0C81A0C2}"/>
              </a:ext>
              <a:ext uri="{C183D7F6-B498-43B3-948B-1728B52AA6E4}">
                <adec:decorative xmlns:adec="http://schemas.microsoft.com/office/drawing/2017/decorative" val="1"/>
              </a:ext>
            </a:extLst>
          </p:cNvPr>
          <p:cNvSpPr>
            <a:spLocks noGrp="1"/>
          </p:cNvSpPr>
          <p:nvPr>
            <p:ph type="body" sz="quarter" idx="20" hasCustomPrompt="1"/>
          </p:nvPr>
        </p:nvSpPr>
        <p:spPr>
          <a:xfrm>
            <a:off x="7141274" y="1517904"/>
            <a:ext cx="708214" cy="567790"/>
          </a:xfrm>
          <a:prstGeom prst="rect">
            <a:avLst/>
          </a:prstGeom>
          <a:solidFill>
            <a:schemeClr val="bg1"/>
          </a:solidFill>
        </p:spPr>
        <p:txBody>
          <a:bodyPr wrap="square" lIns="0" tIns="0" rIns="0" bIns="0" anchor="ctr" anchorCtr="0">
            <a:noAutofit/>
          </a:bodyPr>
          <a:lstStyle>
            <a:lvl1pPr marL="0" marR="0" indent="0" algn="ctr" defTabSz="914400" rtl="0" eaLnBrk="1" fontAlgn="auto" latinLnBrk="0" hangingPunct="1">
              <a:lnSpc>
                <a:spcPct val="100000"/>
              </a:lnSpc>
              <a:spcBef>
                <a:spcPts val="0"/>
              </a:spcBef>
              <a:spcAft>
                <a:spcPts val="0"/>
              </a:spcAft>
              <a:buClrTx/>
              <a:buSzTx/>
              <a:buFontTx/>
              <a:buNone/>
              <a:tabLst/>
              <a:defRPr sz="2800">
                <a:gradFill>
                  <a:gsLst>
                    <a:gs pos="60000">
                      <a:srgbClr val="A82465"/>
                    </a:gs>
                    <a:gs pos="0">
                      <a:srgbClr val="E31937"/>
                    </a:gs>
                    <a:gs pos="100000">
                      <a:srgbClr val="5236AB"/>
                    </a:gs>
                  </a:gsLst>
                  <a:lin ang="0" scaled="0"/>
                </a:gradFill>
                <a:latin typeface="+mj-l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gradFill>
                  <a:gsLst>
                    <a:gs pos="60000">
                      <a:srgbClr val="A82465"/>
                    </a:gs>
                    <a:gs pos="0">
                      <a:srgbClr val="E31937"/>
                    </a:gs>
                    <a:gs pos="100000">
                      <a:srgbClr val="5236AB"/>
                    </a:gs>
                  </a:gsLst>
                  <a:lin ang="0" scaled="0"/>
                </a:gradFill>
                <a:effectLst/>
                <a:uLnTx/>
                <a:uFillTx/>
                <a:latin typeface="+mn-lt"/>
                <a:ea typeface="+mn-ea"/>
                <a:cs typeface="+mn-cs"/>
              </a:rPr>
              <a:t>XX</a:t>
            </a:r>
            <a:endParaRPr lang="en-US" sz="2800" noProof="0"/>
          </a:p>
        </p:txBody>
      </p:sp>
      <p:sp>
        <p:nvSpPr>
          <p:cNvPr id="36" name="Agenda item 4 description">
            <a:extLst>
              <a:ext uri="{FF2B5EF4-FFF2-40B4-BE49-F238E27FC236}">
                <a16:creationId xmlns:a16="http://schemas.microsoft.com/office/drawing/2014/main" id="{1EF49AA8-99F9-DFFE-2924-2F2203B07183}"/>
              </a:ext>
            </a:extLst>
          </p:cNvPr>
          <p:cNvSpPr>
            <a:spLocks noGrp="1"/>
          </p:cNvSpPr>
          <p:nvPr>
            <p:ph type="body" sz="quarter" idx="18" hasCustomPrompt="1"/>
          </p:nvPr>
        </p:nvSpPr>
        <p:spPr>
          <a:xfrm>
            <a:off x="9156855" y="1773936"/>
            <a:ext cx="2286000" cy="1828800"/>
          </a:xfrm>
          <a:prstGeom prst="rect">
            <a:avLst/>
          </a:prstGeom>
          <a:ln>
            <a:solidFill>
              <a:srgbClr val="D2D2D2"/>
            </a:solidFill>
          </a:ln>
        </p:spPr>
        <p:txBody>
          <a:bodyPr wrap="square" lIns="228600" tIns="457200" rIns="182880" bIns="0" anchor="t" anchorCtr="1">
            <a:noAutofit/>
          </a:bodyPr>
          <a:lstStyle>
            <a:lvl1pPr marL="12700" indent="-12700" algn="ctr">
              <a:buNone/>
              <a:tabLst/>
              <a:defRPr sz="1600"/>
            </a:lvl1pPr>
          </a:lstStyle>
          <a:p>
            <a:pPr algn="l"/>
            <a:r>
              <a:rPr lang="en-US" noProof="0"/>
              <a:t>Click to add agenda item 4</a:t>
            </a:r>
          </a:p>
        </p:txBody>
      </p:sp>
      <p:sp>
        <p:nvSpPr>
          <p:cNvPr id="35" name="Agenda item 4">
            <a:extLst>
              <a:ext uri="{FF2B5EF4-FFF2-40B4-BE49-F238E27FC236}">
                <a16:creationId xmlns:a16="http://schemas.microsoft.com/office/drawing/2014/main" id="{28922037-033C-4B02-F191-D7A10C3B2895}"/>
              </a:ext>
              <a:ext uri="{C183D7F6-B498-43B3-948B-1728B52AA6E4}">
                <adec:decorative xmlns:adec="http://schemas.microsoft.com/office/drawing/2017/decorative" val="1"/>
              </a:ext>
            </a:extLst>
          </p:cNvPr>
          <p:cNvSpPr>
            <a:spLocks noGrp="1"/>
          </p:cNvSpPr>
          <p:nvPr>
            <p:ph type="body" sz="quarter" idx="21" hasCustomPrompt="1"/>
          </p:nvPr>
        </p:nvSpPr>
        <p:spPr>
          <a:xfrm>
            <a:off x="9935274" y="1517904"/>
            <a:ext cx="708214" cy="567790"/>
          </a:xfrm>
          <a:prstGeom prst="rect">
            <a:avLst/>
          </a:prstGeom>
          <a:solidFill>
            <a:schemeClr val="bg1"/>
          </a:solidFill>
        </p:spPr>
        <p:txBody>
          <a:bodyPr wrap="square" lIns="0" tIns="0" rIns="0" bIns="0" anchor="ctr" anchorCtr="0">
            <a:noAutofit/>
          </a:bodyPr>
          <a:lstStyle>
            <a:lvl1pPr marL="0" marR="0" indent="0" algn="ctr" defTabSz="914400" rtl="0" eaLnBrk="1" fontAlgn="auto" latinLnBrk="0" hangingPunct="1">
              <a:lnSpc>
                <a:spcPct val="100000"/>
              </a:lnSpc>
              <a:spcBef>
                <a:spcPts val="0"/>
              </a:spcBef>
              <a:spcAft>
                <a:spcPts val="0"/>
              </a:spcAft>
              <a:buClrTx/>
              <a:buSzTx/>
              <a:buFontTx/>
              <a:buNone/>
              <a:tabLst/>
              <a:defRPr sz="2800">
                <a:gradFill>
                  <a:gsLst>
                    <a:gs pos="60000">
                      <a:srgbClr val="A82465"/>
                    </a:gs>
                    <a:gs pos="0">
                      <a:srgbClr val="E31937"/>
                    </a:gs>
                    <a:gs pos="100000">
                      <a:srgbClr val="5236AB"/>
                    </a:gs>
                  </a:gsLst>
                  <a:lin ang="0" scaled="0"/>
                </a:gradFill>
                <a:latin typeface="+mj-l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gradFill>
                  <a:gsLst>
                    <a:gs pos="60000">
                      <a:srgbClr val="A82465"/>
                    </a:gs>
                    <a:gs pos="0">
                      <a:srgbClr val="E31937"/>
                    </a:gs>
                    <a:gs pos="100000">
                      <a:srgbClr val="5236AB"/>
                    </a:gs>
                  </a:gsLst>
                  <a:lin ang="0" scaled="0"/>
                </a:gradFill>
                <a:effectLst/>
                <a:uLnTx/>
                <a:uFillTx/>
                <a:latin typeface="+mn-lt"/>
                <a:ea typeface="+mn-ea"/>
                <a:cs typeface="+mn-cs"/>
              </a:rPr>
              <a:t>XX</a:t>
            </a:r>
            <a:endParaRPr lang="en-US" sz="2800" noProof="0"/>
          </a:p>
        </p:txBody>
      </p:sp>
      <p:sp>
        <p:nvSpPr>
          <p:cNvPr id="21" name="Agenda item 5 description">
            <a:extLst>
              <a:ext uri="{FF2B5EF4-FFF2-40B4-BE49-F238E27FC236}">
                <a16:creationId xmlns:a16="http://schemas.microsoft.com/office/drawing/2014/main" id="{A8C9C41D-497C-D5B1-CD0D-329AC0D572F5}"/>
              </a:ext>
            </a:extLst>
          </p:cNvPr>
          <p:cNvSpPr>
            <a:spLocks noGrp="1"/>
          </p:cNvSpPr>
          <p:nvPr>
            <p:ph type="body" sz="quarter" idx="23" hasCustomPrompt="1"/>
          </p:nvPr>
        </p:nvSpPr>
        <p:spPr>
          <a:xfrm>
            <a:off x="768096" y="4123944"/>
            <a:ext cx="2286000" cy="1837944"/>
          </a:xfrm>
          <a:prstGeom prst="rect">
            <a:avLst/>
          </a:prstGeom>
          <a:ln>
            <a:solidFill>
              <a:srgbClr val="D2D2D2"/>
            </a:solidFill>
          </a:ln>
        </p:spPr>
        <p:txBody>
          <a:bodyPr wrap="square" lIns="228600" tIns="457200" rIns="182880" bIns="0" anchor="t" anchorCtr="1">
            <a:noAutofit/>
          </a:bodyPr>
          <a:lstStyle>
            <a:lvl1pPr marL="12700" indent="-12700" algn="ctr">
              <a:buNone/>
              <a:tabLst/>
              <a:defRPr sz="1600"/>
            </a:lvl1pPr>
          </a:lstStyle>
          <a:p>
            <a:pPr algn="l"/>
            <a:r>
              <a:rPr lang="en-US" noProof="0"/>
              <a:t>Click to add agenda item 5</a:t>
            </a:r>
          </a:p>
        </p:txBody>
      </p:sp>
      <p:sp>
        <p:nvSpPr>
          <p:cNvPr id="20" name="Agenda item 5">
            <a:extLst>
              <a:ext uri="{FF2B5EF4-FFF2-40B4-BE49-F238E27FC236}">
                <a16:creationId xmlns:a16="http://schemas.microsoft.com/office/drawing/2014/main" id="{35FB7347-5B46-967F-82DA-894677567539}"/>
              </a:ext>
              <a:ext uri="{C183D7F6-B498-43B3-948B-1728B52AA6E4}">
                <adec:decorative xmlns:adec="http://schemas.microsoft.com/office/drawing/2017/decorative" val="1"/>
              </a:ext>
            </a:extLst>
          </p:cNvPr>
          <p:cNvSpPr>
            <a:spLocks noGrp="1"/>
          </p:cNvSpPr>
          <p:nvPr>
            <p:ph type="body" sz="quarter" idx="22" hasCustomPrompt="1"/>
          </p:nvPr>
        </p:nvSpPr>
        <p:spPr>
          <a:xfrm>
            <a:off x="1551044" y="3867926"/>
            <a:ext cx="709406" cy="567790"/>
          </a:xfrm>
          <a:prstGeom prst="rect">
            <a:avLst/>
          </a:prstGeom>
          <a:solidFill>
            <a:schemeClr val="bg1"/>
          </a:solidFill>
        </p:spPr>
        <p:txBody>
          <a:bodyPr wrap="square" lIns="0" tIns="0" rIns="0" bIns="0" anchor="ctr" anchorCtr="0">
            <a:noAutofit/>
          </a:bodyPr>
          <a:lstStyle>
            <a:lvl1pPr marL="0" marR="0" indent="0" algn="ctr" defTabSz="914400" rtl="0" eaLnBrk="1" fontAlgn="auto" latinLnBrk="0" hangingPunct="1">
              <a:lnSpc>
                <a:spcPct val="100000"/>
              </a:lnSpc>
              <a:spcBef>
                <a:spcPts val="0"/>
              </a:spcBef>
              <a:spcAft>
                <a:spcPts val="0"/>
              </a:spcAft>
              <a:buClrTx/>
              <a:buSzTx/>
              <a:buFontTx/>
              <a:buNone/>
              <a:tabLst/>
              <a:defRPr sz="2800">
                <a:gradFill>
                  <a:gsLst>
                    <a:gs pos="60000">
                      <a:srgbClr val="A82465"/>
                    </a:gs>
                    <a:gs pos="0">
                      <a:srgbClr val="E31937"/>
                    </a:gs>
                    <a:gs pos="100000">
                      <a:srgbClr val="5236AB"/>
                    </a:gs>
                  </a:gsLst>
                  <a:lin ang="0" scaled="0"/>
                </a:gradFill>
                <a:latin typeface="+mj-l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gradFill>
                  <a:gsLst>
                    <a:gs pos="60000">
                      <a:srgbClr val="A82465"/>
                    </a:gs>
                    <a:gs pos="0">
                      <a:srgbClr val="E31937"/>
                    </a:gs>
                    <a:gs pos="100000">
                      <a:srgbClr val="5236AB"/>
                    </a:gs>
                  </a:gsLst>
                  <a:lin ang="0" scaled="0"/>
                </a:gradFill>
                <a:effectLst/>
                <a:uLnTx/>
                <a:uFillTx/>
                <a:latin typeface="+mn-lt"/>
                <a:ea typeface="+mn-ea"/>
                <a:cs typeface="+mn-cs"/>
              </a:rPr>
              <a:t>XX</a:t>
            </a:r>
            <a:endParaRPr lang="en-US" sz="2800" noProof="0"/>
          </a:p>
        </p:txBody>
      </p:sp>
      <p:sp>
        <p:nvSpPr>
          <p:cNvPr id="23" name="Agenda item 6 description">
            <a:extLst>
              <a:ext uri="{FF2B5EF4-FFF2-40B4-BE49-F238E27FC236}">
                <a16:creationId xmlns:a16="http://schemas.microsoft.com/office/drawing/2014/main" id="{87180DAA-A9DF-402A-F2C3-5D908A97D73B}"/>
              </a:ext>
            </a:extLst>
          </p:cNvPr>
          <p:cNvSpPr>
            <a:spLocks noGrp="1"/>
          </p:cNvSpPr>
          <p:nvPr>
            <p:ph type="body" sz="quarter" idx="25" hasCustomPrompt="1"/>
          </p:nvPr>
        </p:nvSpPr>
        <p:spPr>
          <a:xfrm>
            <a:off x="3557016" y="4123944"/>
            <a:ext cx="2286000" cy="1837944"/>
          </a:xfrm>
          <a:prstGeom prst="rect">
            <a:avLst/>
          </a:prstGeom>
          <a:ln>
            <a:solidFill>
              <a:srgbClr val="D2D2D2"/>
            </a:solidFill>
          </a:ln>
        </p:spPr>
        <p:txBody>
          <a:bodyPr wrap="square" lIns="228600" tIns="457200" rIns="182880" bIns="0" anchor="t" anchorCtr="1">
            <a:noAutofit/>
          </a:bodyPr>
          <a:lstStyle>
            <a:lvl1pPr marL="12700" indent="-12700" algn="ctr">
              <a:buNone/>
              <a:tabLst/>
              <a:defRPr sz="1600"/>
            </a:lvl1pPr>
          </a:lstStyle>
          <a:p>
            <a:pPr algn="l"/>
            <a:r>
              <a:rPr lang="en-US" noProof="0"/>
              <a:t>Click to add agenda item 6</a:t>
            </a:r>
          </a:p>
        </p:txBody>
      </p:sp>
      <p:sp>
        <p:nvSpPr>
          <p:cNvPr id="22" name="Agenda item 6">
            <a:extLst>
              <a:ext uri="{FF2B5EF4-FFF2-40B4-BE49-F238E27FC236}">
                <a16:creationId xmlns:a16="http://schemas.microsoft.com/office/drawing/2014/main" id="{5BF2E6A8-CA19-512A-5A70-FD6FEAEF2E55}"/>
              </a:ext>
              <a:ext uri="{C183D7F6-B498-43B3-948B-1728B52AA6E4}">
                <adec:decorative xmlns:adec="http://schemas.microsoft.com/office/drawing/2017/decorative" val="1"/>
              </a:ext>
            </a:extLst>
          </p:cNvPr>
          <p:cNvSpPr>
            <a:spLocks noGrp="1"/>
          </p:cNvSpPr>
          <p:nvPr>
            <p:ph type="body" sz="quarter" idx="24" hasCustomPrompt="1"/>
          </p:nvPr>
        </p:nvSpPr>
        <p:spPr>
          <a:xfrm>
            <a:off x="4347274" y="3867926"/>
            <a:ext cx="708214" cy="567790"/>
          </a:xfrm>
          <a:prstGeom prst="rect">
            <a:avLst/>
          </a:prstGeom>
          <a:solidFill>
            <a:schemeClr val="bg1"/>
          </a:solidFill>
        </p:spPr>
        <p:txBody>
          <a:bodyPr wrap="square" lIns="0" tIns="0" rIns="0" bIns="0" anchor="ctr" anchorCtr="0">
            <a:noAutofit/>
          </a:bodyPr>
          <a:lstStyle>
            <a:lvl1pPr marL="0" marR="0" indent="0" algn="ctr" defTabSz="914400" rtl="0" eaLnBrk="1" fontAlgn="auto" latinLnBrk="0" hangingPunct="1">
              <a:lnSpc>
                <a:spcPct val="100000"/>
              </a:lnSpc>
              <a:spcBef>
                <a:spcPts val="0"/>
              </a:spcBef>
              <a:spcAft>
                <a:spcPts val="0"/>
              </a:spcAft>
              <a:buClrTx/>
              <a:buSzTx/>
              <a:buFontTx/>
              <a:buNone/>
              <a:tabLst/>
              <a:defRPr sz="2800">
                <a:gradFill>
                  <a:gsLst>
                    <a:gs pos="60000">
                      <a:srgbClr val="A82465"/>
                    </a:gs>
                    <a:gs pos="0">
                      <a:srgbClr val="E31937"/>
                    </a:gs>
                    <a:gs pos="100000">
                      <a:srgbClr val="5236AB"/>
                    </a:gs>
                  </a:gsLst>
                  <a:lin ang="0" scaled="0"/>
                </a:gradFill>
                <a:latin typeface="+mj-l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gradFill>
                  <a:gsLst>
                    <a:gs pos="60000">
                      <a:srgbClr val="A82465"/>
                    </a:gs>
                    <a:gs pos="0">
                      <a:srgbClr val="E31937"/>
                    </a:gs>
                    <a:gs pos="100000">
                      <a:srgbClr val="5236AB"/>
                    </a:gs>
                  </a:gsLst>
                  <a:lin ang="0" scaled="0"/>
                </a:gradFill>
                <a:effectLst/>
                <a:uLnTx/>
                <a:uFillTx/>
                <a:latin typeface="+mn-lt"/>
                <a:ea typeface="+mn-ea"/>
                <a:cs typeface="+mn-cs"/>
              </a:rPr>
              <a:t>XX</a:t>
            </a:r>
            <a:endParaRPr lang="en-US" sz="2800" noProof="0"/>
          </a:p>
        </p:txBody>
      </p:sp>
      <p:sp>
        <p:nvSpPr>
          <p:cNvPr id="25" name="Agenda item 7 description">
            <a:extLst>
              <a:ext uri="{FF2B5EF4-FFF2-40B4-BE49-F238E27FC236}">
                <a16:creationId xmlns:a16="http://schemas.microsoft.com/office/drawing/2014/main" id="{61C0DECA-A650-D1E0-0A82-9AC736DC85E6}"/>
              </a:ext>
            </a:extLst>
          </p:cNvPr>
          <p:cNvSpPr>
            <a:spLocks noGrp="1"/>
          </p:cNvSpPr>
          <p:nvPr>
            <p:ph type="body" sz="quarter" idx="27" hasCustomPrompt="1"/>
          </p:nvPr>
        </p:nvSpPr>
        <p:spPr>
          <a:xfrm>
            <a:off x="6355080" y="4123944"/>
            <a:ext cx="2286000" cy="1837944"/>
          </a:xfrm>
          <a:prstGeom prst="rect">
            <a:avLst/>
          </a:prstGeom>
          <a:ln>
            <a:solidFill>
              <a:srgbClr val="D2D2D2"/>
            </a:solidFill>
          </a:ln>
        </p:spPr>
        <p:txBody>
          <a:bodyPr wrap="square" lIns="228600" tIns="457200" rIns="182880" bIns="0" anchor="t" anchorCtr="1">
            <a:noAutofit/>
          </a:bodyPr>
          <a:lstStyle>
            <a:lvl1pPr marL="12700" indent="-12700" algn="ctr">
              <a:buNone/>
              <a:tabLst/>
              <a:defRPr sz="1600"/>
            </a:lvl1pPr>
          </a:lstStyle>
          <a:p>
            <a:pPr algn="l"/>
            <a:r>
              <a:rPr lang="en-US" noProof="0"/>
              <a:t>Click to add agenda item 7</a:t>
            </a:r>
          </a:p>
        </p:txBody>
      </p:sp>
      <p:sp>
        <p:nvSpPr>
          <p:cNvPr id="24" name="Agenda item 7">
            <a:extLst>
              <a:ext uri="{FF2B5EF4-FFF2-40B4-BE49-F238E27FC236}">
                <a16:creationId xmlns:a16="http://schemas.microsoft.com/office/drawing/2014/main" id="{AF27472A-2634-7758-05C2-3D692E51697F}"/>
              </a:ext>
              <a:ext uri="{C183D7F6-B498-43B3-948B-1728B52AA6E4}">
                <adec:decorative xmlns:adec="http://schemas.microsoft.com/office/drawing/2017/decorative" val="1"/>
              </a:ext>
            </a:extLst>
          </p:cNvPr>
          <p:cNvSpPr>
            <a:spLocks noGrp="1"/>
          </p:cNvSpPr>
          <p:nvPr>
            <p:ph type="body" sz="quarter" idx="26" hasCustomPrompt="1"/>
          </p:nvPr>
        </p:nvSpPr>
        <p:spPr>
          <a:xfrm>
            <a:off x="7141274" y="3867926"/>
            <a:ext cx="708214" cy="567790"/>
          </a:xfrm>
          <a:prstGeom prst="rect">
            <a:avLst/>
          </a:prstGeom>
          <a:solidFill>
            <a:schemeClr val="bg1"/>
          </a:solidFill>
        </p:spPr>
        <p:txBody>
          <a:bodyPr wrap="square" lIns="0" tIns="0" rIns="0" bIns="0" anchor="ctr" anchorCtr="0">
            <a:noAutofit/>
          </a:bodyPr>
          <a:lstStyle>
            <a:lvl1pPr marL="0" marR="0" indent="0" algn="ctr" defTabSz="914400" rtl="0" eaLnBrk="1" fontAlgn="auto" latinLnBrk="0" hangingPunct="1">
              <a:lnSpc>
                <a:spcPct val="100000"/>
              </a:lnSpc>
              <a:spcBef>
                <a:spcPts val="0"/>
              </a:spcBef>
              <a:spcAft>
                <a:spcPts val="0"/>
              </a:spcAft>
              <a:buClrTx/>
              <a:buSzTx/>
              <a:buFontTx/>
              <a:buNone/>
              <a:tabLst/>
              <a:defRPr sz="2800">
                <a:gradFill>
                  <a:gsLst>
                    <a:gs pos="60000">
                      <a:srgbClr val="A82465"/>
                    </a:gs>
                    <a:gs pos="0">
                      <a:srgbClr val="E31937"/>
                    </a:gs>
                    <a:gs pos="100000">
                      <a:srgbClr val="5236AB"/>
                    </a:gs>
                  </a:gsLst>
                  <a:lin ang="0" scaled="0"/>
                </a:gradFill>
                <a:latin typeface="+mj-l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gradFill>
                  <a:gsLst>
                    <a:gs pos="60000">
                      <a:srgbClr val="A82465"/>
                    </a:gs>
                    <a:gs pos="0">
                      <a:srgbClr val="E31937"/>
                    </a:gs>
                    <a:gs pos="100000">
                      <a:srgbClr val="5236AB"/>
                    </a:gs>
                  </a:gsLst>
                  <a:lin ang="0" scaled="0"/>
                </a:gradFill>
                <a:effectLst/>
                <a:uLnTx/>
                <a:uFillTx/>
                <a:latin typeface="+mn-lt"/>
                <a:ea typeface="+mn-ea"/>
                <a:cs typeface="+mn-cs"/>
              </a:rPr>
              <a:t>XX</a:t>
            </a:r>
            <a:endParaRPr lang="en-US" sz="2800" noProof="0"/>
          </a:p>
        </p:txBody>
      </p:sp>
      <p:sp>
        <p:nvSpPr>
          <p:cNvPr id="27" name="Agenda item 8 description">
            <a:extLst>
              <a:ext uri="{FF2B5EF4-FFF2-40B4-BE49-F238E27FC236}">
                <a16:creationId xmlns:a16="http://schemas.microsoft.com/office/drawing/2014/main" id="{76B22D04-2920-375F-8918-58AEE5B7A13E}"/>
              </a:ext>
            </a:extLst>
          </p:cNvPr>
          <p:cNvSpPr>
            <a:spLocks noGrp="1"/>
          </p:cNvSpPr>
          <p:nvPr>
            <p:ph type="body" sz="quarter" idx="29" hasCustomPrompt="1"/>
          </p:nvPr>
        </p:nvSpPr>
        <p:spPr>
          <a:xfrm>
            <a:off x="9156855" y="4123944"/>
            <a:ext cx="2286000" cy="1837944"/>
          </a:xfrm>
          <a:prstGeom prst="rect">
            <a:avLst/>
          </a:prstGeom>
          <a:ln>
            <a:solidFill>
              <a:srgbClr val="D2D2D2"/>
            </a:solidFill>
          </a:ln>
        </p:spPr>
        <p:txBody>
          <a:bodyPr wrap="square" lIns="228600" tIns="457200" rIns="182880" bIns="0" anchor="t" anchorCtr="1">
            <a:noAutofit/>
          </a:bodyPr>
          <a:lstStyle>
            <a:lvl1pPr marL="12700" indent="-12700" algn="ctr">
              <a:buNone/>
              <a:tabLst/>
              <a:defRPr sz="1600"/>
            </a:lvl1pPr>
          </a:lstStyle>
          <a:p>
            <a:pPr algn="l"/>
            <a:r>
              <a:rPr lang="en-US" noProof="0"/>
              <a:t>Click to add agenda item 8</a:t>
            </a:r>
          </a:p>
        </p:txBody>
      </p:sp>
      <p:sp>
        <p:nvSpPr>
          <p:cNvPr id="26" name="Agenda item 8">
            <a:extLst>
              <a:ext uri="{FF2B5EF4-FFF2-40B4-BE49-F238E27FC236}">
                <a16:creationId xmlns:a16="http://schemas.microsoft.com/office/drawing/2014/main" id="{3F6A61E3-6AAD-BF3C-2F14-CD4C8A577F58}"/>
              </a:ext>
              <a:ext uri="{C183D7F6-B498-43B3-948B-1728B52AA6E4}">
                <adec:decorative xmlns:adec="http://schemas.microsoft.com/office/drawing/2017/decorative" val="1"/>
              </a:ext>
            </a:extLst>
          </p:cNvPr>
          <p:cNvSpPr>
            <a:spLocks noGrp="1"/>
          </p:cNvSpPr>
          <p:nvPr>
            <p:ph type="body" sz="quarter" idx="28" hasCustomPrompt="1"/>
          </p:nvPr>
        </p:nvSpPr>
        <p:spPr>
          <a:xfrm>
            <a:off x="9935274" y="3867926"/>
            <a:ext cx="708214" cy="567790"/>
          </a:xfrm>
          <a:prstGeom prst="rect">
            <a:avLst/>
          </a:prstGeom>
          <a:solidFill>
            <a:schemeClr val="bg1"/>
          </a:solidFill>
        </p:spPr>
        <p:txBody>
          <a:bodyPr wrap="square" lIns="0" tIns="0" rIns="0" bIns="0" anchor="ctr" anchorCtr="0">
            <a:noAutofit/>
          </a:bodyPr>
          <a:lstStyle>
            <a:lvl1pPr marL="0" marR="0" indent="0" algn="ctr" defTabSz="914400" rtl="0" eaLnBrk="1" fontAlgn="auto" latinLnBrk="0" hangingPunct="1">
              <a:lnSpc>
                <a:spcPct val="100000"/>
              </a:lnSpc>
              <a:spcBef>
                <a:spcPts val="0"/>
              </a:spcBef>
              <a:spcAft>
                <a:spcPts val="0"/>
              </a:spcAft>
              <a:buClrTx/>
              <a:buSzTx/>
              <a:buFontTx/>
              <a:buNone/>
              <a:tabLst/>
              <a:defRPr sz="2800">
                <a:gradFill>
                  <a:gsLst>
                    <a:gs pos="60000">
                      <a:srgbClr val="A82465"/>
                    </a:gs>
                    <a:gs pos="0">
                      <a:srgbClr val="E31937"/>
                    </a:gs>
                    <a:gs pos="100000">
                      <a:srgbClr val="5236AB"/>
                    </a:gs>
                  </a:gsLst>
                  <a:lin ang="0" scaled="0"/>
                </a:gradFill>
                <a:latin typeface="+mj-l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gradFill>
                  <a:gsLst>
                    <a:gs pos="60000">
                      <a:srgbClr val="A82465"/>
                    </a:gs>
                    <a:gs pos="0">
                      <a:srgbClr val="E31937"/>
                    </a:gs>
                    <a:gs pos="100000">
                      <a:srgbClr val="5236AB"/>
                    </a:gs>
                  </a:gsLst>
                  <a:lin ang="0" scaled="0"/>
                </a:gradFill>
                <a:effectLst/>
                <a:uLnTx/>
                <a:uFillTx/>
                <a:latin typeface="+mn-lt"/>
                <a:ea typeface="+mn-ea"/>
                <a:cs typeface="+mn-cs"/>
              </a:rPr>
              <a:t>XX</a:t>
            </a:r>
            <a:endParaRPr lang="en-US" sz="2800" noProof="0"/>
          </a:p>
        </p:txBody>
      </p:sp>
      <p:sp>
        <p:nvSpPr>
          <p:cNvPr id="4" name="Footer Placeholder 3">
            <a:extLst>
              <a:ext uri="{FF2B5EF4-FFF2-40B4-BE49-F238E27FC236}">
                <a16:creationId xmlns:a16="http://schemas.microsoft.com/office/drawing/2014/main" id="{DB884332-1497-54F4-11D6-D18B07C13226}"/>
              </a:ext>
              <a:ext uri="{C183D7F6-B498-43B3-948B-1728B52AA6E4}">
                <adec:decorative xmlns:adec="http://schemas.microsoft.com/office/drawing/2017/decorative" val="1"/>
              </a:ext>
            </a:extLst>
          </p:cNvPr>
          <p:cNvSpPr>
            <a:spLocks noGrp="1"/>
          </p:cNvSpPr>
          <p:nvPr>
            <p:ph type="ftr" sz="quarter" idx="31"/>
          </p:nvPr>
        </p:nvSpPr>
        <p:spPr>
          <a:xfrm>
            <a:off x="4038600" y="6967728"/>
            <a:ext cx="4114800" cy="137160"/>
          </a:xfrm>
        </p:spPr>
        <p:txBody>
          <a:bodyPr/>
          <a:lstStyle/>
          <a:p>
            <a:endParaRPr lang="en-US" noProof="0"/>
          </a:p>
        </p:txBody>
      </p:sp>
      <p:sp>
        <p:nvSpPr>
          <p:cNvPr id="7" name="Slide Number Placeholder">
            <a:extLst>
              <a:ext uri="{FF2B5EF4-FFF2-40B4-BE49-F238E27FC236}">
                <a16:creationId xmlns:a16="http://schemas.microsoft.com/office/drawing/2014/main" id="{72679693-BA13-5E4E-91BE-1606A75B027B}"/>
              </a:ext>
              <a:ext uri="{C183D7F6-B498-43B3-948B-1728B52AA6E4}">
                <adec:decorative xmlns:adec="http://schemas.microsoft.com/office/drawing/2017/decorative" val="1"/>
              </a:ext>
            </a:extLst>
          </p:cNvPr>
          <p:cNvSpPr>
            <a:spLocks noGrp="1"/>
          </p:cNvSpPr>
          <p:nvPr>
            <p:ph type="sldNum" sz="quarter" idx="4"/>
          </p:nvPr>
        </p:nvSpPr>
        <p:spPr>
          <a:xfrm>
            <a:off x="11163034" y="6967728"/>
            <a:ext cx="261660" cy="137160"/>
          </a:xfrm>
          <a:prstGeom prst="rect">
            <a:avLst/>
          </a:prstGeom>
        </p:spPr>
        <p:txBody>
          <a:bodyPr wrap="square" lIns="0" tIns="0" rIns="0" bIns="0" anchor="ctr" anchorCtr="0">
            <a:noAutofit/>
          </a:bodyPr>
          <a:lstStyle>
            <a:lvl1pPr algn="r">
              <a:defRPr lang="en-GB" sz="900" kern="1200" noProof="0" smtClean="0">
                <a:solidFill>
                  <a:srgbClr val="E6E6E6"/>
                </a:solidFill>
                <a:latin typeface="+mn-lt"/>
                <a:ea typeface="+mn-ea"/>
                <a:cs typeface="Arial" pitchFamily="34" charset="0"/>
              </a:defRPr>
            </a:lvl1p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3539607705"/>
      </p:ext>
    </p:extLst>
  </p:cSld>
  <p:clrMapOvr>
    <a:masterClrMapping/>
  </p:clrMapOvr>
  <p:transition/>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losing slide B – Cornerstone bkg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116B254F-7AF8-F46D-A858-71F2ECB98139}"/>
              </a:ext>
            </a:extLst>
          </p:cNvPr>
          <p:cNvSpPr>
            <a:spLocks noGrp="1"/>
          </p:cNvSpPr>
          <p:nvPr>
            <p:ph type="title" hasCustomPrompt="1"/>
          </p:nvPr>
        </p:nvSpPr>
        <p:spPr>
          <a:xfrm>
            <a:off x="1524000" y="1892808"/>
            <a:ext cx="9144000" cy="576072"/>
          </a:xfrm>
        </p:spPr>
        <p:txBody>
          <a:bodyPr anchor="ctr" anchorCtr="0">
            <a:normAutofit/>
          </a:bodyPr>
          <a:lstStyle>
            <a:lvl1pPr algn="ctr">
              <a:defRPr sz="2400" b="1">
                <a:solidFill>
                  <a:sysClr val="windowText" lastClr="000000"/>
                </a:solidFill>
              </a:defRPr>
            </a:lvl1pPr>
          </a:lstStyle>
          <a:p>
            <a:r>
              <a:rPr lang="en-US" noProof="0"/>
              <a:t>Click to add text</a:t>
            </a:r>
          </a:p>
        </p:txBody>
      </p:sp>
      <p:sp>
        <p:nvSpPr>
          <p:cNvPr id="9" name="Rectangle 8">
            <a:extLst>
              <a:ext uri="{C183D7F6-B498-43B3-948B-1728B52AA6E4}">
                <adec:decorative xmlns:adec="http://schemas.microsoft.com/office/drawing/2017/decorative" val="1"/>
              </a:ext>
            </a:extLst>
          </p:cNvPr>
          <p:cNvSpPr/>
          <p:nvPr/>
        </p:nvSpPr>
        <p:spPr bwMode="gray">
          <a:xfrm>
            <a:off x="5714999" y="1527975"/>
            <a:ext cx="762000" cy="72000"/>
          </a:xfrm>
          <a:prstGeom prst="rect">
            <a:avLst/>
          </a:prstGeom>
          <a:gradFill>
            <a:gsLst>
              <a:gs pos="0">
                <a:srgbClr val="FFCDD2"/>
              </a:gs>
              <a:gs pos="33000">
                <a:srgbClr val="FF6A00"/>
              </a:gs>
              <a:gs pos="66000">
                <a:srgbClr val="E31937"/>
              </a:gs>
              <a:gs pos="100000">
                <a:srgbClr val="991F3D"/>
              </a:gs>
            </a:gsLst>
            <a:lin ang="0" scaled="1"/>
          </a:gradFill>
          <a:ln w="9525" algn="ctr">
            <a:noFill/>
            <a:miter lim="800000"/>
            <a:headEnd/>
            <a:tailEnd/>
          </a:ln>
          <a:effectLst/>
        </p:spPr>
        <p:txBody>
          <a:bodyPr lIns="63500" tIns="0" rIns="64800" bIns="0" rtlCol="0" anchor="ctr"/>
          <a:lstStyle/>
          <a:p>
            <a:pPr algn="ctr">
              <a:spcBef>
                <a:spcPct val="0"/>
              </a:spcBef>
              <a:buClrTx/>
              <a:buSzPct val="90000"/>
            </a:pPr>
            <a:endParaRPr lang="en-US" sz="1600" b="1" noProof="0">
              <a:solidFill>
                <a:schemeClr val="bg1"/>
              </a:solidFill>
              <a:cs typeface="Arial" pitchFamily="34" charset="0"/>
            </a:endParaRPr>
          </a:p>
        </p:txBody>
      </p:sp>
      <p:sp>
        <p:nvSpPr>
          <p:cNvPr id="5" name="Text Placeholder 16">
            <a:extLst>
              <a:ext uri="{FF2B5EF4-FFF2-40B4-BE49-F238E27FC236}">
                <a16:creationId xmlns:a16="http://schemas.microsoft.com/office/drawing/2014/main" id="{3F66BB57-CD32-9246-EBE9-D2ACB62844AD}"/>
              </a:ext>
            </a:extLst>
          </p:cNvPr>
          <p:cNvSpPr>
            <a:spLocks noGrp="1"/>
          </p:cNvSpPr>
          <p:nvPr>
            <p:ph type="body" sz="quarter" idx="10" hasCustomPrompt="1"/>
          </p:nvPr>
        </p:nvSpPr>
        <p:spPr>
          <a:xfrm>
            <a:off x="1524000" y="2559050"/>
            <a:ext cx="9144000" cy="3024000"/>
          </a:xfrm>
          <a:prstGeom prst="rect">
            <a:avLst/>
          </a:prstGeom>
        </p:spPr>
        <p:txBody>
          <a:bodyPr lIns="0" tIns="0" rIns="0" bIns="0"/>
          <a:lstStyle>
            <a:lvl1pPr marL="0" indent="0" algn="ctr">
              <a:buFontTx/>
              <a:buNone/>
              <a:defRPr sz="2000"/>
            </a:lvl1pPr>
            <a:lvl2pPr algn="ctr">
              <a:defRPr/>
            </a:lvl2pPr>
            <a:lvl3pPr algn="ctr">
              <a:defRPr/>
            </a:lvl3pPr>
            <a:lvl4pPr algn="ctr">
              <a:defRPr/>
            </a:lvl4pPr>
            <a:lvl5pPr algn="ctr">
              <a:defRPr/>
            </a:lvl5pPr>
          </a:lstStyle>
          <a:p>
            <a:pPr lvl="0"/>
            <a:r>
              <a:rPr lang="en-US" noProof="0"/>
              <a:t>Insert content or thank you message. Resize text as needed.</a:t>
            </a:r>
          </a:p>
        </p:txBody>
      </p:sp>
      <p:sp>
        <p:nvSpPr>
          <p:cNvPr id="2" name="Footer Placeholder 1">
            <a:extLst>
              <a:ext uri="{FF2B5EF4-FFF2-40B4-BE49-F238E27FC236}">
                <a16:creationId xmlns:a16="http://schemas.microsoft.com/office/drawing/2014/main" id="{0757972F-F2B7-2039-F70F-0D0BC2FC3E66}"/>
              </a:ext>
              <a:ext uri="{C183D7F6-B498-43B3-948B-1728B52AA6E4}">
                <adec:decorative xmlns:adec="http://schemas.microsoft.com/office/drawing/2017/decorative" val="1"/>
              </a:ext>
            </a:extLst>
          </p:cNvPr>
          <p:cNvSpPr>
            <a:spLocks noGrp="1"/>
          </p:cNvSpPr>
          <p:nvPr>
            <p:ph type="ftr" sz="quarter" idx="40"/>
          </p:nvPr>
        </p:nvSpPr>
        <p:spPr/>
        <p:txBody>
          <a:bodyPr/>
          <a:lstStyle/>
          <a:p>
            <a:endParaRPr lang="en-US" noProof="0"/>
          </a:p>
        </p:txBody>
      </p:sp>
      <p:sp>
        <p:nvSpPr>
          <p:cNvPr id="7" name="Slide Number Placeholder 6">
            <a:extLst>
              <a:ext uri="{FF2B5EF4-FFF2-40B4-BE49-F238E27FC236}">
                <a16:creationId xmlns:a16="http://schemas.microsoft.com/office/drawing/2014/main" id="{0A5A640E-6C5B-7F2E-95FA-63A881976C23}"/>
              </a:ext>
              <a:ext uri="{C183D7F6-B498-43B3-948B-1728B52AA6E4}">
                <adec:decorative xmlns:adec="http://schemas.microsoft.com/office/drawing/2017/decorative" val="1"/>
              </a:ext>
            </a:extLst>
          </p:cNvPr>
          <p:cNvSpPr>
            <a:spLocks noGrp="1"/>
          </p:cNvSpPr>
          <p:nvPr>
            <p:ph type="sldNum" sz="quarter" idx="39"/>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413942756"/>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losing slide A – Contact us">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54351994-C110-F943-BA9E-AB717123F9E4}"/>
              </a:ext>
            </a:extLst>
          </p:cNvPr>
          <p:cNvSpPr>
            <a:spLocks noGrp="1"/>
          </p:cNvSpPr>
          <p:nvPr>
            <p:ph type="title" hasCustomPrompt="1"/>
          </p:nvPr>
        </p:nvSpPr>
        <p:spPr>
          <a:xfrm>
            <a:off x="766762" y="2219794"/>
            <a:ext cx="10658475" cy="920750"/>
          </a:xfrm>
          <a:prstGeom prst="rect">
            <a:avLst/>
          </a:prstGeom>
        </p:spPr>
        <p:txBody>
          <a:bodyPr vert="horz" lIns="0" tIns="0" rIns="0" bIns="0" rtlCol="0" anchor="b" anchorCtr="0">
            <a:noAutofit/>
          </a:bodyPr>
          <a:lstStyle>
            <a:lvl1pPr>
              <a:defRPr/>
            </a:lvl1pPr>
          </a:lstStyle>
          <a:p>
            <a:r>
              <a:rPr lang="en-US" noProof="0"/>
              <a:t>Closing contact us slide (gradient A) – click to add title</a:t>
            </a:r>
          </a:p>
        </p:txBody>
      </p:sp>
      <p:grpSp>
        <p:nvGrpSpPr>
          <p:cNvPr id="3" name="Group 2">
            <a:extLst>
              <a:ext uri="{FF2B5EF4-FFF2-40B4-BE49-F238E27FC236}">
                <a16:creationId xmlns:a16="http://schemas.microsoft.com/office/drawing/2014/main" id="{3F95883B-41B1-4F38-1D0A-9E5ECCDB003A}"/>
              </a:ext>
              <a:ext uri="{C183D7F6-B498-43B3-948B-1728B52AA6E4}">
                <adec:decorative xmlns:adec="http://schemas.microsoft.com/office/drawing/2017/decorative" val="1"/>
              </a:ext>
            </a:extLst>
          </p:cNvPr>
          <p:cNvGrpSpPr/>
          <p:nvPr userDrawn="1"/>
        </p:nvGrpSpPr>
        <p:grpSpPr>
          <a:xfrm>
            <a:off x="0" y="3492450"/>
            <a:ext cx="12193200" cy="2600375"/>
            <a:chOff x="0" y="3492450"/>
            <a:chExt cx="12193200" cy="2600375"/>
          </a:xfrm>
        </p:grpSpPr>
        <p:sp>
          <p:nvSpPr>
            <p:cNvPr id="12" name="TextBox 11">
              <a:extLst>
                <a:ext uri="{FF2B5EF4-FFF2-40B4-BE49-F238E27FC236}">
                  <a16:creationId xmlns:a16="http://schemas.microsoft.com/office/drawing/2014/main" id="{1F614509-D299-6819-DE99-999B1432D4BE}"/>
                </a:ext>
                <a:ext uri="{C183D7F6-B498-43B3-948B-1728B52AA6E4}">
                  <adec:decorative xmlns:adec="http://schemas.microsoft.com/office/drawing/2017/decorative" val="1"/>
                </a:ext>
              </a:extLst>
            </p:cNvPr>
            <p:cNvSpPr txBox="1">
              <a:spLocks/>
            </p:cNvSpPr>
            <p:nvPr userDrawn="1"/>
          </p:nvSpPr>
          <p:spPr>
            <a:xfrm>
              <a:off x="0" y="3600450"/>
              <a:ext cx="12192000" cy="2492375"/>
            </a:xfrm>
            <a:prstGeom prst="rect">
              <a:avLst/>
            </a:prstGeom>
            <a:solidFill>
              <a:srgbClr val="F8F8F8"/>
            </a:solidFill>
          </p:spPr>
          <p:txBody>
            <a:bodyPr vert="horz" wrap="square" lIns="0" tIns="0" rIns="0" bIns="0" rtlCol="0" anchor="t" anchorCtr="0">
              <a:normAutofit/>
            </a:bodyPr>
            <a:lstStyle/>
            <a:p>
              <a:pPr algn="l"/>
              <a:endParaRPr lang="en-US" noProof="0"/>
            </a:p>
          </p:txBody>
        </p:sp>
        <p:sp>
          <p:nvSpPr>
            <p:cNvPr id="13" name="TextBox 12">
              <a:extLst>
                <a:ext uri="{FF2B5EF4-FFF2-40B4-BE49-F238E27FC236}">
                  <a16:creationId xmlns:a16="http://schemas.microsoft.com/office/drawing/2014/main" id="{B700D9F4-8C66-1D95-B888-C102CFAC6774}"/>
                </a:ext>
                <a:ext uri="{C183D7F6-B498-43B3-948B-1728B52AA6E4}">
                  <adec:decorative xmlns:adec="http://schemas.microsoft.com/office/drawing/2017/decorative" val="1"/>
                </a:ext>
              </a:extLst>
            </p:cNvPr>
            <p:cNvSpPr txBox="1">
              <a:spLocks/>
            </p:cNvSpPr>
            <p:nvPr userDrawn="1"/>
          </p:nvSpPr>
          <p:spPr>
            <a:xfrm>
              <a:off x="0" y="3492450"/>
              <a:ext cx="12193200" cy="108000"/>
            </a:xfrm>
            <a:prstGeom prst="rect">
              <a:avLst/>
            </a:prstGeom>
            <a:gradFill>
              <a:gsLst>
                <a:gs pos="0">
                  <a:srgbClr val="E31937"/>
                </a:gs>
                <a:gs pos="60000">
                  <a:srgbClr val="A82465"/>
                </a:gs>
                <a:gs pos="100000">
                  <a:srgbClr val="5236AB"/>
                </a:gs>
              </a:gsLst>
              <a:lin ang="10800000" scaled="0"/>
            </a:gradFill>
          </p:spPr>
          <p:txBody>
            <a:bodyPr vert="horz" wrap="square" lIns="0" tIns="0" rIns="0" bIns="0" rtlCol="0" anchor="t" anchorCtr="0">
              <a:normAutofit fontScale="40000" lnSpcReduction="20000"/>
            </a:bodyPr>
            <a:lstStyle/>
            <a:p>
              <a:pPr algn="l"/>
              <a:endParaRPr lang="en-US" noProof="0"/>
            </a:p>
          </p:txBody>
        </p:sp>
      </p:grpSp>
      <p:sp>
        <p:nvSpPr>
          <p:cNvPr id="4" name="Picture placeholder 5" descr="Photograph of individual who the details in textbox are referencing.">
            <a:extLst>
              <a:ext uri="{FF2B5EF4-FFF2-40B4-BE49-F238E27FC236}">
                <a16:creationId xmlns:a16="http://schemas.microsoft.com/office/drawing/2014/main" id="{03BCFE89-FD15-1E11-B30E-A9928F68DE95}"/>
              </a:ext>
            </a:extLst>
          </p:cNvPr>
          <p:cNvSpPr>
            <a:spLocks noGrp="1" noChangeAspect="1"/>
          </p:cNvSpPr>
          <p:nvPr>
            <p:ph type="pic" sz="quarter" idx="26"/>
          </p:nvPr>
        </p:nvSpPr>
        <p:spPr>
          <a:xfrm>
            <a:off x="766762" y="3966972"/>
            <a:ext cx="996696" cy="996696"/>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91440" tIns="91440" rIns="91440" bIns="91440">
            <a:noAutofit/>
          </a:bodyPr>
          <a:lstStyle>
            <a:lvl1pPr marL="342900" indent="-342900">
              <a:buFont typeface="Arial" panose="020B0604020202020204" pitchFamily="34" charset="0"/>
              <a:buChar char="•"/>
              <a:defRPr lang="fr-FR" sz="1100">
                <a:cs typeface="Arial" pitchFamily="34" charset="0"/>
              </a:defRPr>
            </a:lvl1pPr>
          </a:lstStyle>
          <a:p>
            <a:pPr marL="0" lvl="0" indent="0">
              <a:buNone/>
            </a:pPr>
            <a:r>
              <a:rPr lang="en-US" sz="1200" noProof="0">
                <a:cs typeface="Arial" pitchFamily="34" charset="0"/>
              </a:rPr>
              <a:t>Click icon to add picture</a:t>
            </a:r>
          </a:p>
        </p:txBody>
      </p:sp>
      <p:sp>
        <p:nvSpPr>
          <p:cNvPr id="11" name="Text Placeholder 10">
            <a:extLst>
              <a:ext uri="{FF2B5EF4-FFF2-40B4-BE49-F238E27FC236}">
                <a16:creationId xmlns:a16="http://schemas.microsoft.com/office/drawing/2014/main" id="{EFCFA108-69DB-4B07-6998-B1F4F4095906}"/>
              </a:ext>
            </a:extLst>
          </p:cNvPr>
          <p:cNvSpPr>
            <a:spLocks noGrp="1"/>
          </p:cNvSpPr>
          <p:nvPr>
            <p:ph type="body" sz="quarter" idx="62"/>
          </p:nvPr>
        </p:nvSpPr>
        <p:spPr>
          <a:xfrm>
            <a:off x="2287588" y="3902964"/>
            <a:ext cx="3408362" cy="2148840"/>
          </a:xfrm>
          <a:prstGeom prst="rect">
            <a:avLst/>
          </a:prstGeom>
        </p:spPr>
        <p:txBody>
          <a:bodyPr lIns="0" tIns="0" rIns="0" bIns="0"/>
          <a:lstStyle>
            <a:lvl1pPr marL="0" indent="0">
              <a:buNone/>
              <a:defRPr sz="1600"/>
            </a:lvl1pPr>
          </a:lstStyle>
          <a:p>
            <a:pPr lvl="0"/>
            <a:r>
              <a:rPr lang="en-US" noProof="0"/>
              <a:t>Click to edit Master text styles</a:t>
            </a:r>
          </a:p>
        </p:txBody>
      </p:sp>
      <p:sp>
        <p:nvSpPr>
          <p:cNvPr id="5" name="Picture placeholder 5" descr="Photograph of individual who the details in textbox are referencing.">
            <a:extLst>
              <a:ext uri="{FF2B5EF4-FFF2-40B4-BE49-F238E27FC236}">
                <a16:creationId xmlns:a16="http://schemas.microsoft.com/office/drawing/2014/main" id="{CC545A77-BA77-E6F6-EBC3-73FBE4CFC458}"/>
              </a:ext>
            </a:extLst>
          </p:cNvPr>
          <p:cNvSpPr>
            <a:spLocks noGrp="1" noChangeAspect="1"/>
          </p:cNvSpPr>
          <p:nvPr>
            <p:ph type="pic" sz="quarter" idx="60"/>
          </p:nvPr>
        </p:nvSpPr>
        <p:spPr>
          <a:xfrm>
            <a:off x="6507226" y="3966972"/>
            <a:ext cx="996696" cy="996696"/>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91440" tIns="91440" rIns="91440" bIns="91440">
            <a:noAutofit/>
          </a:bodyPr>
          <a:lstStyle>
            <a:lvl1pPr marL="342900" indent="-342900">
              <a:buFont typeface="Arial" panose="020B0604020202020204" pitchFamily="34" charset="0"/>
              <a:buChar char="•"/>
              <a:defRPr lang="fr-FR" sz="1100">
                <a:cs typeface="Arial" pitchFamily="34" charset="0"/>
              </a:defRPr>
            </a:lvl1pPr>
          </a:lstStyle>
          <a:p>
            <a:pPr marL="0" lvl="0" indent="0">
              <a:buNone/>
            </a:pPr>
            <a:r>
              <a:rPr lang="en-US" sz="1200" noProof="0">
                <a:cs typeface="Arial" pitchFamily="34" charset="0"/>
              </a:rPr>
              <a:t>Click icon to add picture</a:t>
            </a:r>
          </a:p>
        </p:txBody>
      </p:sp>
      <p:sp>
        <p:nvSpPr>
          <p:cNvPr id="14" name="Text Placeholder 10">
            <a:extLst>
              <a:ext uri="{FF2B5EF4-FFF2-40B4-BE49-F238E27FC236}">
                <a16:creationId xmlns:a16="http://schemas.microsoft.com/office/drawing/2014/main" id="{E713A4D5-4317-F6E9-23F6-EDEF281E8896}"/>
              </a:ext>
            </a:extLst>
          </p:cNvPr>
          <p:cNvSpPr>
            <a:spLocks noGrp="1"/>
          </p:cNvSpPr>
          <p:nvPr>
            <p:ph type="body" sz="quarter" idx="63"/>
          </p:nvPr>
        </p:nvSpPr>
        <p:spPr>
          <a:xfrm>
            <a:off x="8016875" y="3903266"/>
            <a:ext cx="3408362" cy="2148840"/>
          </a:xfrm>
          <a:prstGeom prst="rect">
            <a:avLst/>
          </a:prstGeom>
        </p:spPr>
        <p:txBody>
          <a:bodyPr lIns="0" tIns="0" rIns="0" bIns="0"/>
          <a:lstStyle>
            <a:lvl1pPr marL="0" indent="0">
              <a:buNone/>
              <a:defRPr sz="1600"/>
            </a:lvl1pPr>
          </a:lstStyle>
          <a:p>
            <a:pPr lvl="0"/>
            <a:r>
              <a:rPr lang="en-US" noProof="0"/>
              <a:t>Click to edit Master text styles</a:t>
            </a:r>
          </a:p>
        </p:txBody>
      </p:sp>
      <p:sp>
        <p:nvSpPr>
          <p:cNvPr id="2" name="Footer Placeholder 1">
            <a:extLst>
              <a:ext uri="{FF2B5EF4-FFF2-40B4-BE49-F238E27FC236}">
                <a16:creationId xmlns:a16="http://schemas.microsoft.com/office/drawing/2014/main" id="{9D21F2AF-DC20-C31D-0076-307B3CAB238D}"/>
              </a:ext>
            </a:extLst>
          </p:cNvPr>
          <p:cNvSpPr>
            <a:spLocks noGrp="1"/>
          </p:cNvSpPr>
          <p:nvPr>
            <p:ph type="ftr" sz="quarter" idx="67"/>
          </p:nvPr>
        </p:nvSpPr>
        <p:spPr/>
        <p:txBody>
          <a:bodyPr/>
          <a:lstStyle/>
          <a:p>
            <a:endParaRPr lang="en-US" noProof="0"/>
          </a:p>
        </p:txBody>
      </p:sp>
      <p:sp>
        <p:nvSpPr>
          <p:cNvPr id="10" name="Slide Number Placeholder 9">
            <a:extLst>
              <a:ext uri="{FF2B5EF4-FFF2-40B4-BE49-F238E27FC236}">
                <a16:creationId xmlns:a16="http://schemas.microsoft.com/office/drawing/2014/main" id="{553AAAF4-091F-0FC5-BBD9-9037C660D57E}"/>
              </a:ext>
              <a:ext uri="{C183D7F6-B498-43B3-948B-1728B52AA6E4}">
                <adec:decorative xmlns:adec="http://schemas.microsoft.com/office/drawing/2017/decorative" val="1"/>
              </a:ext>
            </a:extLst>
          </p:cNvPr>
          <p:cNvSpPr>
            <a:spLocks noGrp="1"/>
          </p:cNvSpPr>
          <p:nvPr>
            <p:ph type="sldNum" sz="quarter" idx="66"/>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937494046"/>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losing slide B – Contact us">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54351994-C110-F943-BA9E-AB717123F9E4}"/>
              </a:ext>
            </a:extLst>
          </p:cNvPr>
          <p:cNvSpPr>
            <a:spLocks noGrp="1"/>
          </p:cNvSpPr>
          <p:nvPr>
            <p:ph type="title" hasCustomPrompt="1"/>
          </p:nvPr>
        </p:nvSpPr>
        <p:spPr>
          <a:xfrm>
            <a:off x="766762" y="2219794"/>
            <a:ext cx="10658475" cy="920750"/>
          </a:xfrm>
          <a:prstGeom prst="rect">
            <a:avLst/>
          </a:prstGeom>
        </p:spPr>
        <p:txBody>
          <a:bodyPr vert="horz" lIns="0" tIns="0" rIns="0" bIns="0" rtlCol="0" anchor="b" anchorCtr="0">
            <a:noAutofit/>
          </a:bodyPr>
          <a:lstStyle>
            <a:lvl1pPr>
              <a:defRPr/>
            </a:lvl1pPr>
          </a:lstStyle>
          <a:p>
            <a:r>
              <a:rPr lang="en-US" noProof="0"/>
              <a:t>Closing contact us slide (gradient B) – click to add title</a:t>
            </a:r>
          </a:p>
        </p:txBody>
      </p:sp>
      <p:grpSp>
        <p:nvGrpSpPr>
          <p:cNvPr id="3" name="Group 2">
            <a:extLst>
              <a:ext uri="{FF2B5EF4-FFF2-40B4-BE49-F238E27FC236}">
                <a16:creationId xmlns:a16="http://schemas.microsoft.com/office/drawing/2014/main" id="{4F8F9319-F47E-5209-D96C-8C63C97A1C5E}"/>
              </a:ext>
              <a:ext uri="{C183D7F6-B498-43B3-948B-1728B52AA6E4}">
                <adec:decorative xmlns:adec="http://schemas.microsoft.com/office/drawing/2017/decorative" val="1"/>
              </a:ext>
            </a:extLst>
          </p:cNvPr>
          <p:cNvGrpSpPr/>
          <p:nvPr userDrawn="1"/>
        </p:nvGrpSpPr>
        <p:grpSpPr>
          <a:xfrm>
            <a:off x="0" y="3492450"/>
            <a:ext cx="12193200" cy="2600375"/>
            <a:chOff x="0" y="3492450"/>
            <a:chExt cx="12193200" cy="2600375"/>
          </a:xfrm>
        </p:grpSpPr>
        <p:sp>
          <p:nvSpPr>
            <p:cNvPr id="12" name="TextBox 11">
              <a:extLst>
                <a:ext uri="{FF2B5EF4-FFF2-40B4-BE49-F238E27FC236}">
                  <a16:creationId xmlns:a16="http://schemas.microsoft.com/office/drawing/2014/main" id="{1F614509-D299-6819-DE99-999B1432D4BE}"/>
                </a:ext>
                <a:ext uri="{C183D7F6-B498-43B3-948B-1728B52AA6E4}">
                  <adec:decorative xmlns:adec="http://schemas.microsoft.com/office/drawing/2017/decorative" val="1"/>
                </a:ext>
              </a:extLst>
            </p:cNvPr>
            <p:cNvSpPr txBox="1">
              <a:spLocks/>
            </p:cNvSpPr>
            <p:nvPr userDrawn="1"/>
          </p:nvSpPr>
          <p:spPr>
            <a:xfrm>
              <a:off x="0" y="3600450"/>
              <a:ext cx="12192000" cy="2492375"/>
            </a:xfrm>
            <a:prstGeom prst="rect">
              <a:avLst/>
            </a:prstGeom>
            <a:solidFill>
              <a:srgbClr val="F8F8F8"/>
            </a:solidFill>
          </p:spPr>
          <p:txBody>
            <a:bodyPr vert="horz" wrap="square" lIns="0" tIns="0" rIns="0" bIns="0" rtlCol="0" anchor="t" anchorCtr="0">
              <a:normAutofit/>
            </a:bodyPr>
            <a:lstStyle/>
            <a:p>
              <a:pPr algn="l"/>
              <a:endParaRPr lang="en-US" noProof="0"/>
            </a:p>
          </p:txBody>
        </p:sp>
        <p:sp>
          <p:nvSpPr>
            <p:cNvPr id="13" name="TextBox 12">
              <a:extLst>
                <a:ext uri="{FF2B5EF4-FFF2-40B4-BE49-F238E27FC236}">
                  <a16:creationId xmlns:a16="http://schemas.microsoft.com/office/drawing/2014/main" id="{B700D9F4-8C66-1D95-B888-C102CFAC6774}"/>
                </a:ext>
                <a:ext uri="{C183D7F6-B498-43B3-948B-1728B52AA6E4}">
                  <adec:decorative xmlns:adec="http://schemas.microsoft.com/office/drawing/2017/decorative" val="1"/>
                </a:ext>
              </a:extLst>
            </p:cNvPr>
            <p:cNvSpPr txBox="1">
              <a:spLocks/>
            </p:cNvSpPr>
            <p:nvPr userDrawn="1"/>
          </p:nvSpPr>
          <p:spPr>
            <a:xfrm>
              <a:off x="0" y="3492450"/>
              <a:ext cx="12193200" cy="108000"/>
            </a:xfrm>
            <a:prstGeom prst="rect">
              <a:avLst/>
            </a:prstGeom>
            <a:gradFill>
              <a:gsLst>
                <a:gs pos="0">
                  <a:srgbClr val="FFCDD2"/>
                </a:gs>
                <a:gs pos="33000">
                  <a:srgbClr val="FF6A00"/>
                </a:gs>
                <a:gs pos="66000">
                  <a:srgbClr val="E31937"/>
                </a:gs>
                <a:gs pos="100000">
                  <a:srgbClr val="991F3D"/>
                </a:gs>
              </a:gsLst>
              <a:lin ang="10800000" scaled="0"/>
            </a:gradFill>
          </p:spPr>
          <p:txBody>
            <a:bodyPr vert="horz" wrap="square" lIns="0" tIns="0" rIns="0" bIns="0" rtlCol="0" anchor="t" anchorCtr="0">
              <a:normAutofit fontScale="40000" lnSpcReduction="20000"/>
            </a:bodyPr>
            <a:lstStyle/>
            <a:p>
              <a:pPr algn="l"/>
              <a:endParaRPr lang="en-US" noProof="0"/>
            </a:p>
          </p:txBody>
        </p:sp>
      </p:grpSp>
      <p:sp>
        <p:nvSpPr>
          <p:cNvPr id="4" name="Picture placeholder 5" descr="Photograph of individual who the details in textbox are referencing.">
            <a:extLst>
              <a:ext uri="{FF2B5EF4-FFF2-40B4-BE49-F238E27FC236}">
                <a16:creationId xmlns:a16="http://schemas.microsoft.com/office/drawing/2014/main" id="{03BCFE89-FD15-1E11-B30E-A9928F68DE95}"/>
              </a:ext>
            </a:extLst>
          </p:cNvPr>
          <p:cNvSpPr>
            <a:spLocks noGrp="1" noChangeAspect="1"/>
          </p:cNvSpPr>
          <p:nvPr>
            <p:ph type="pic" sz="quarter" idx="26"/>
          </p:nvPr>
        </p:nvSpPr>
        <p:spPr>
          <a:xfrm>
            <a:off x="766762" y="3966972"/>
            <a:ext cx="996696" cy="996696"/>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91440" tIns="91440" rIns="91440" bIns="91440">
            <a:noAutofit/>
          </a:bodyPr>
          <a:lstStyle>
            <a:lvl1pPr marL="342900" indent="-342900">
              <a:buFont typeface="Arial" panose="020B0604020202020204" pitchFamily="34" charset="0"/>
              <a:buChar char="•"/>
              <a:defRPr lang="fr-FR" sz="1100">
                <a:cs typeface="Arial" pitchFamily="34" charset="0"/>
              </a:defRPr>
            </a:lvl1pPr>
          </a:lstStyle>
          <a:p>
            <a:pPr marL="0" lvl="0" indent="0">
              <a:buNone/>
            </a:pPr>
            <a:r>
              <a:rPr lang="en-US" sz="1200" noProof="0">
                <a:cs typeface="Arial" pitchFamily="34" charset="0"/>
              </a:rPr>
              <a:t>Click icon to add picture</a:t>
            </a:r>
          </a:p>
        </p:txBody>
      </p:sp>
      <p:sp>
        <p:nvSpPr>
          <p:cNvPr id="11" name="Text Placeholder 10">
            <a:extLst>
              <a:ext uri="{FF2B5EF4-FFF2-40B4-BE49-F238E27FC236}">
                <a16:creationId xmlns:a16="http://schemas.microsoft.com/office/drawing/2014/main" id="{EFCFA108-69DB-4B07-6998-B1F4F4095906}"/>
              </a:ext>
            </a:extLst>
          </p:cNvPr>
          <p:cNvSpPr>
            <a:spLocks noGrp="1"/>
          </p:cNvSpPr>
          <p:nvPr>
            <p:ph type="body" sz="quarter" idx="62"/>
          </p:nvPr>
        </p:nvSpPr>
        <p:spPr>
          <a:xfrm>
            <a:off x="2287588" y="3902964"/>
            <a:ext cx="3408362" cy="2148840"/>
          </a:xfrm>
          <a:prstGeom prst="rect">
            <a:avLst/>
          </a:prstGeom>
        </p:spPr>
        <p:txBody>
          <a:bodyPr lIns="0" tIns="0" rIns="0" bIns="0"/>
          <a:lstStyle>
            <a:lvl1pPr marL="0" indent="0">
              <a:buNone/>
              <a:defRPr sz="1600"/>
            </a:lvl1pPr>
          </a:lstStyle>
          <a:p>
            <a:pPr lvl="0"/>
            <a:r>
              <a:rPr lang="en-US" noProof="0"/>
              <a:t>Click to edit Master text styles</a:t>
            </a:r>
          </a:p>
        </p:txBody>
      </p:sp>
      <p:sp>
        <p:nvSpPr>
          <p:cNvPr id="5" name="Picture placeholder 5" descr="Photograph of individual who the details in textbox are referencing.">
            <a:extLst>
              <a:ext uri="{FF2B5EF4-FFF2-40B4-BE49-F238E27FC236}">
                <a16:creationId xmlns:a16="http://schemas.microsoft.com/office/drawing/2014/main" id="{CC545A77-BA77-E6F6-EBC3-73FBE4CFC458}"/>
              </a:ext>
            </a:extLst>
          </p:cNvPr>
          <p:cNvSpPr>
            <a:spLocks noGrp="1" noChangeAspect="1"/>
          </p:cNvSpPr>
          <p:nvPr>
            <p:ph type="pic" sz="quarter" idx="60"/>
          </p:nvPr>
        </p:nvSpPr>
        <p:spPr>
          <a:xfrm>
            <a:off x="6507226" y="3966972"/>
            <a:ext cx="996696" cy="996696"/>
          </a:xfrm>
          <a:prstGeom prst="rect">
            <a:avLst/>
          </a:prstGeom>
          <a:noFill/>
          <a:ln w="95250" cmpd="sng">
            <a:solidFill>
              <a:schemeClr val="bg1"/>
            </a:solidFill>
            <a:miter lim="800000"/>
          </a:ln>
          <a:effectLst>
            <a:outerShdw blurRad="152400" dist="50800" dir="2700000" algn="tl" rotWithShape="0">
              <a:schemeClr val="tx1">
                <a:alpha val="25478"/>
              </a:schemeClr>
            </a:outerShdw>
          </a:effectLst>
        </p:spPr>
        <p:txBody>
          <a:bodyPr lIns="91440" tIns="91440" rIns="91440" bIns="91440">
            <a:noAutofit/>
          </a:bodyPr>
          <a:lstStyle>
            <a:lvl1pPr marL="342900" indent="-342900">
              <a:buFont typeface="Arial" panose="020B0604020202020204" pitchFamily="34" charset="0"/>
              <a:buChar char="•"/>
              <a:defRPr lang="fr-FR" sz="1100">
                <a:cs typeface="Arial" pitchFamily="34" charset="0"/>
              </a:defRPr>
            </a:lvl1pPr>
          </a:lstStyle>
          <a:p>
            <a:pPr marL="0" lvl="0" indent="0">
              <a:buNone/>
            </a:pPr>
            <a:r>
              <a:rPr lang="en-US" sz="1200" noProof="0">
                <a:cs typeface="Arial" pitchFamily="34" charset="0"/>
              </a:rPr>
              <a:t>Click icon to add picture</a:t>
            </a:r>
          </a:p>
        </p:txBody>
      </p:sp>
      <p:sp>
        <p:nvSpPr>
          <p:cNvPr id="14" name="Text Placeholder 10">
            <a:extLst>
              <a:ext uri="{FF2B5EF4-FFF2-40B4-BE49-F238E27FC236}">
                <a16:creationId xmlns:a16="http://schemas.microsoft.com/office/drawing/2014/main" id="{E713A4D5-4317-F6E9-23F6-EDEF281E8896}"/>
              </a:ext>
            </a:extLst>
          </p:cNvPr>
          <p:cNvSpPr>
            <a:spLocks noGrp="1"/>
          </p:cNvSpPr>
          <p:nvPr>
            <p:ph type="body" sz="quarter" idx="63"/>
          </p:nvPr>
        </p:nvSpPr>
        <p:spPr>
          <a:xfrm>
            <a:off x="8016875" y="3903266"/>
            <a:ext cx="3408362" cy="2148840"/>
          </a:xfrm>
          <a:prstGeom prst="rect">
            <a:avLst/>
          </a:prstGeom>
        </p:spPr>
        <p:txBody>
          <a:bodyPr lIns="0" tIns="0" rIns="0" bIns="0"/>
          <a:lstStyle>
            <a:lvl1pPr marL="0" indent="0">
              <a:buNone/>
              <a:defRPr sz="1600"/>
            </a:lvl1pPr>
          </a:lstStyle>
          <a:p>
            <a:pPr lvl="0"/>
            <a:r>
              <a:rPr lang="en-US" noProof="0"/>
              <a:t>Click to edit Master text styles</a:t>
            </a:r>
          </a:p>
        </p:txBody>
      </p:sp>
      <p:sp>
        <p:nvSpPr>
          <p:cNvPr id="2" name="Footer Placeholder 1">
            <a:extLst>
              <a:ext uri="{FF2B5EF4-FFF2-40B4-BE49-F238E27FC236}">
                <a16:creationId xmlns:a16="http://schemas.microsoft.com/office/drawing/2014/main" id="{EB7ECD07-7F27-577F-6C51-E0DCA72AAC3A}"/>
              </a:ext>
            </a:extLst>
          </p:cNvPr>
          <p:cNvSpPr>
            <a:spLocks noGrp="1"/>
          </p:cNvSpPr>
          <p:nvPr>
            <p:ph type="ftr" sz="quarter" idx="67"/>
          </p:nvPr>
        </p:nvSpPr>
        <p:spPr/>
        <p:txBody>
          <a:bodyPr/>
          <a:lstStyle/>
          <a:p>
            <a:endParaRPr lang="en-US" noProof="0"/>
          </a:p>
        </p:txBody>
      </p:sp>
      <p:sp>
        <p:nvSpPr>
          <p:cNvPr id="10" name="Slide Number Placeholder 9">
            <a:extLst>
              <a:ext uri="{FF2B5EF4-FFF2-40B4-BE49-F238E27FC236}">
                <a16:creationId xmlns:a16="http://schemas.microsoft.com/office/drawing/2014/main" id="{6A348394-CEAC-2608-D2C7-1C6D9E8624AE}"/>
              </a:ext>
              <a:ext uri="{C183D7F6-B498-43B3-948B-1728B52AA6E4}">
                <adec:decorative xmlns:adec="http://schemas.microsoft.com/office/drawing/2017/decorative" val="1"/>
              </a:ext>
            </a:extLst>
          </p:cNvPr>
          <p:cNvSpPr>
            <a:spLocks noGrp="1"/>
          </p:cNvSpPr>
          <p:nvPr>
            <p:ph type="sldNum" sz="quarter" idx="66"/>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3013202458"/>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losing slide A – Logo+Cornerstone">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04351D-5FDC-BFE0-854C-3134DB0C3A5D}"/>
              </a:ext>
            </a:extLst>
          </p:cNvPr>
          <p:cNvSpPr>
            <a:spLocks noGrp="1"/>
          </p:cNvSpPr>
          <p:nvPr>
            <p:ph type="title" hasCustomPrompt="1"/>
          </p:nvPr>
        </p:nvSpPr>
        <p:spPr>
          <a:xfrm>
            <a:off x="777223" y="770482"/>
            <a:ext cx="6080777" cy="2862072"/>
          </a:xfrm>
          <a:prstGeom prst="rect">
            <a:avLst/>
          </a:prstGeom>
        </p:spPr>
        <p:txBody>
          <a:bodyPr vert="horz" lIns="0" tIns="0" rIns="0" bIns="0" rtlCol="0" anchor="t" anchorCtr="0">
            <a:noAutofit/>
          </a:bodyPr>
          <a:lstStyle>
            <a:lvl1pPr>
              <a:lnSpc>
                <a:spcPct val="80000"/>
              </a:lnSpc>
              <a:defRPr sz="6000">
                <a:solidFill>
                  <a:schemeClr val="tx1"/>
                </a:solidFill>
              </a:defRPr>
            </a:lvl1pPr>
          </a:lstStyle>
          <a:p>
            <a:r>
              <a:rPr lang="en-US" noProof="0"/>
              <a:t>Closing slide (gradient A) – click to add title</a:t>
            </a:r>
          </a:p>
        </p:txBody>
      </p:sp>
      <p:sp>
        <p:nvSpPr>
          <p:cNvPr id="6" name="Text placeholder 2">
            <a:extLst>
              <a:ext uri="{FF2B5EF4-FFF2-40B4-BE49-F238E27FC236}">
                <a16:creationId xmlns:a16="http://schemas.microsoft.com/office/drawing/2014/main" id="{809FFADF-A533-B666-03B7-44FFDD405052}"/>
              </a:ext>
            </a:extLst>
          </p:cNvPr>
          <p:cNvSpPr>
            <a:spLocks noGrp="1"/>
          </p:cNvSpPr>
          <p:nvPr>
            <p:ph type="body" sz="quarter" idx="12" hasCustomPrompt="1"/>
          </p:nvPr>
        </p:nvSpPr>
        <p:spPr>
          <a:xfrm>
            <a:off x="766763" y="3727452"/>
            <a:ext cx="6091237" cy="2016123"/>
          </a:xfrm>
          <a:prstGeom prst="rect">
            <a:avLst/>
          </a:prstGeom>
        </p:spPr>
        <p:txBody>
          <a:bodyPr lIns="0" tIns="0" rIns="0" bIns="0">
            <a:noAutofit/>
          </a:bodyPr>
          <a:lstStyle>
            <a:lvl1pPr marL="0" indent="0">
              <a:spcBef>
                <a:spcPct val="0"/>
              </a:spcBef>
              <a:buNone/>
              <a:defRPr sz="1600"/>
            </a:lvl1pPr>
          </a:lstStyle>
          <a:p>
            <a:pPr lvl="0"/>
            <a:r>
              <a:rPr lang="en-US" noProof="0"/>
              <a:t>To get the latest company description, visit brand.cgi.com &gt; Brand positioning &gt; Company descriptions.</a:t>
            </a:r>
          </a:p>
        </p:txBody>
      </p:sp>
      <p:sp>
        <p:nvSpPr>
          <p:cNvPr id="8" name="Textbox 3">
            <a:extLst>
              <a:ext uri="{FF2B5EF4-FFF2-40B4-BE49-F238E27FC236}">
                <a16:creationId xmlns:a16="http://schemas.microsoft.com/office/drawing/2014/main" id="{A897A659-5409-C506-A5D2-56F65EA48F91}"/>
              </a:ext>
            </a:extLst>
          </p:cNvPr>
          <p:cNvSpPr txBox="1">
            <a:spLocks/>
          </p:cNvSpPr>
          <p:nvPr userDrawn="1"/>
        </p:nvSpPr>
        <p:spPr bwMode="auto">
          <a:xfrm>
            <a:off x="766763" y="5916651"/>
            <a:ext cx="975360" cy="215444"/>
          </a:xfrm>
          <a:prstGeom prst="rect">
            <a:avLst/>
          </a:prstGeom>
          <a:solidFill>
            <a:schemeClr val="bg1"/>
          </a:solidFill>
          <a:ln w="9525" algn="ctr">
            <a:noFill/>
            <a:miter lim="800000"/>
          </a:ln>
          <a:effectLst/>
        </p:spPr>
        <p:txBody>
          <a:bodyPr wrap="square" lIns="0" tIns="0" rIns="0" bIns="0" rtlCol="0">
            <a:noAutofit/>
          </a:bodyPr>
          <a:lstStyle/>
          <a:p>
            <a:r>
              <a:rPr lang="en-US" sz="1400" b="1" noProof="0">
                <a:cs typeface="Arial" pitchFamily="34" charset="0"/>
              </a:rPr>
              <a:t>cgi.com</a:t>
            </a:r>
          </a:p>
        </p:txBody>
      </p:sp>
      <p:pic>
        <p:nvPicPr>
          <p:cNvPr id="9" name="CGI logo" descr="CGI Inc. logo">
            <a:extLst>
              <a:ext uri="{FF2B5EF4-FFF2-40B4-BE49-F238E27FC236}">
                <a16:creationId xmlns:a16="http://schemas.microsoft.com/office/drawing/2014/main" id="{111D3D6F-64DF-AD14-431C-D34E7E845DE9}"/>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9893670" y="5372174"/>
            <a:ext cx="1548659" cy="720650"/>
          </a:xfrm>
          <a:prstGeom prst="rect">
            <a:avLst/>
          </a:prstGeom>
        </p:spPr>
      </p:pic>
      <p:sp>
        <p:nvSpPr>
          <p:cNvPr id="3" name="Footer Placeholder 2">
            <a:extLst>
              <a:ext uri="{FF2B5EF4-FFF2-40B4-BE49-F238E27FC236}">
                <a16:creationId xmlns:a16="http://schemas.microsoft.com/office/drawing/2014/main" id="{7D65D96C-0287-1622-2E72-64E2F7F4656C}"/>
              </a:ext>
            </a:extLst>
          </p:cNvPr>
          <p:cNvSpPr>
            <a:spLocks noGrp="1"/>
          </p:cNvSpPr>
          <p:nvPr>
            <p:ph type="ftr" sz="quarter" idx="16"/>
          </p:nvPr>
        </p:nvSpPr>
        <p:spPr/>
        <p:txBody>
          <a:bodyPr/>
          <a:lstStyle/>
          <a:p>
            <a:endParaRPr lang="en-US" noProof="0"/>
          </a:p>
        </p:txBody>
      </p:sp>
      <p:sp>
        <p:nvSpPr>
          <p:cNvPr id="12" name="Slide Number Placeholder 11">
            <a:extLst>
              <a:ext uri="{FF2B5EF4-FFF2-40B4-BE49-F238E27FC236}">
                <a16:creationId xmlns:a16="http://schemas.microsoft.com/office/drawing/2014/main" id="{534E1B12-770D-3077-3F0A-B9B746C3A430}"/>
              </a:ext>
              <a:ext uri="{C183D7F6-B498-43B3-948B-1728B52AA6E4}">
                <adec:decorative xmlns:adec="http://schemas.microsoft.com/office/drawing/2017/decorative" val="1"/>
              </a:ext>
            </a:extLst>
          </p:cNvPr>
          <p:cNvSpPr>
            <a:spLocks noGrp="1"/>
          </p:cNvSpPr>
          <p:nvPr>
            <p:ph type="sldNum" sz="quarter" idx="15"/>
          </p:nvPr>
        </p:nvSpPr>
        <p:spPr/>
        <p:txBody>
          <a:bodyPr/>
          <a:lstStyle/>
          <a:p>
            <a:fld id="{525A3C56-E491-49B2-93F3-63532DF516BC}" type="slidenum">
              <a:rPr lang="en-US" noProof="0" smtClean="0"/>
              <a:pPr/>
              <a:t>‹#›</a:t>
            </a:fld>
            <a:endParaRPr lang="en-US" noProof="0"/>
          </a:p>
        </p:txBody>
      </p:sp>
      <p:pic>
        <p:nvPicPr>
          <p:cNvPr id="10" name="Picture 2" descr="https://brand.cgi.com/downloads/61d8a06802ebe/lg_Montreal_office_DSC02751_TALL_GDA.png.png">
            <a:extLst>
              <a:ext uri="{FF2B5EF4-FFF2-40B4-BE49-F238E27FC236}">
                <a16:creationId xmlns:a16="http://schemas.microsoft.com/office/drawing/2014/main" id="{C8AC23DF-2A17-52B1-6182-5D3DE42DE024}"/>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634423" y="765175"/>
            <a:ext cx="3804194" cy="38041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8491376"/>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losing slide B – Logo+Cornerstone">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04351D-5FDC-BFE0-854C-3134DB0C3A5D}"/>
              </a:ext>
            </a:extLst>
          </p:cNvPr>
          <p:cNvSpPr>
            <a:spLocks noGrp="1"/>
          </p:cNvSpPr>
          <p:nvPr>
            <p:ph type="title" hasCustomPrompt="1"/>
          </p:nvPr>
        </p:nvSpPr>
        <p:spPr>
          <a:xfrm>
            <a:off x="768096" y="768096"/>
            <a:ext cx="6080777" cy="2862072"/>
          </a:xfrm>
          <a:prstGeom prst="rect">
            <a:avLst/>
          </a:prstGeom>
        </p:spPr>
        <p:txBody>
          <a:bodyPr vert="horz" lIns="0" tIns="0" rIns="0" bIns="0" rtlCol="0" anchor="t" anchorCtr="0">
            <a:noAutofit/>
          </a:bodyPr>
          <a:lstStyle>
            <a:lvl1pPr>
              <a:lnSpc>
                <a:spcPct val="80000"/>
              </a:lnSpc>
              <a:defRPr sz="6000">
                <a:solidFill>
                  <a:schemeClr val="tx1"/>
                </a:solidFill>
              </a:defRPr>
            </a:lvl1pPr>
          </a:lstStyle>
          <a:p>
            <a:r>
              <a:rPr lang="en-US" noProof="0"/>
              <a:t>Closing slide (gradient B) – click to add title</a:t>
            </a:r>
          </a:p>
        </p:txBody>
      </p:sp>
      <p:sp>
        <p:nvSpPr>
          <p:cNvPr id="6" name="Text placeholder 2">
            <a:extLst>
              <a:ext uri="{FF2B5EF4-FFF2-40B4-BE49-F238E27FC236}">
                <a16:creationId xmlns:a16="http://schemas.microsoft.com/office/drawing/2014/main" id="{809FFADF-A533-B666-03B7-44FFDD405052}"/>
              </a:ext>
            </a:extLst>
          </p:cNvPr>
          <p:cNvSpPr>
            <a:spLocks noGrp="1"/>
          </p:cNvSpPr>
          <p:nvPr>
            <p:ph type="body" sz="quarter" idx="12" hasCustomPrompt="1"/>
          </p:nvPr>
        </p:nvSpPr>
        <p:spPr>
          <a:xfrm>
            <a:off x="766763" y="3727452"/>
            <a:ext cx="6091237" cy="2016123"/>
          </a:xfrm>
          <a:prstGeom prst="rect">
            <a:avLst/>
          </a:prstGeom>
        </p:spPr>
        <p:txBody>
          <a:bodyPr lIns="0" tIns="0" rIns="0" bIns="0">
            <a:noAutofit/>
          </a:bodyPr>
          <a:lstStyle>
            <a:lvl1pPr marL="0" indent="0">
              <a:spcBef>
                <a:spcPct val="0"/>
              </a:spcBef>
              <a:buNone/>
              <a:defRPr sz="1600"/>
            </a:lvl1pPr>
          </a:lstStyle>
          <a:p>
            <a:pPr lvl="0"/>
            <a:r>
              <a:rPr lang="en-US" noProof="0"/>
              <a:t>To get the latest company description, visit brand.cgi.com &gt; Brand positioning &gt; Company descriptions.</a:t>
            </a:r>
          </a:p>
        </p:txBody>
      </p:sp>
      <p:sp>
        <p:nvSpPr>
          <p:cNvPr id="7" name="Freeform 6">
            <a:extLst>
              <a:ext uri="{FF2B5EF4-FFF2-40B4-BE49-F238E27FC236}">
                <a16:creationId xmlns:a16="http://schemas.microsoft.com/office/drawing/2014/main" id="{32D4678C-2B7C-5FAB-B4AE-FC0F899FD829}"/>
              </a:ext>
              <a:ext uri="{C183D7F6-B498-43B3-948B-1728B52AA6E4}">
                <adec:decorative xmlns:adec="http://schemas.microsoft.com/office/drawing/2017/decorative" val="1"/>
              </a:ext>
            </a:extLst>
          </p:cNvPr>
          <p:cNvSpPr>
            <a:spLocks noChangeAspect="1"/>
          </p:cNvSpPr>
          <p:nvPr userDrawn="1"/>
        </p:nvSpPr>
        <p:spPr bwMode="auto">
          <a:xfrm rot="16200000" flipH="1">
            <a:off x="7620857" y="764318"/>
            <a:ext cx="3813048" cy="3814762"/>
          </a:xfrm>
          <a:custGeom>
            <a:avLst/>
            <a:gdLst>
              <a:gd name="T0" fmla="*/ 0 w 4337"/>
              <a:gd name="T1" fmla="*/ 0 h 4312"/>
              <a:gd name="T2" fmla="*/ 0 w 4337"/>
              <a:gd name="T3" fmla="*/ 4312 h 4312"/>
              <a:gd name="T4" fmla="*/ 4337 w 4337"/>
              <a:gd name="T5" fmla="*/ 4312 h 4312"/>
              <a:gd name="T6" fmla="*/ 4337 w 4337"/>
              <a:gd name="T7" fmla="*/ 2586 h 4312"/>
              <a:gd name="T8" fmla="*/ 1736 w 4337"/>
              <a:gd name="T9" fmla="*/ 2586 h 4312"/>
              <a:gd name="T10" fmla="*/ 1736 w 4337"/>
              <a:gd name="T11" fmla="*/ 0 h 4312"/>
              <a:gd name="T12" fmla="*/ 0 w 4337"/>
              <a:gd name="T13" fmla="*/ 0 h 4312"/>
            </a:gdLst>
            <a:ahLst/>
            <a:cxnLst>
              <a:cxn ang="0">
                <a:pos x="T0" y="T1"/>
              </a:cxn>
              <a:cxn ang="0">
                <a:pos x="T2" y="T3"/>
              </a:cxn>
              <a:cxn ang="0">
                <a:pos x="T4" y="T5"/>
              </a:cxn>
              <a:cxn ang="0">
                <a:pos x="T6" y="T7"/>
              </a:cxn>
              <a:cxn ang="0">
                <a:pos x="T8" y="T9"/>
              </a:cxn>
              <a:cxn ang="0">
                <a:pos x="T10" y="T11"/>
              </a:cxn>
              <a:cxn ang="0">
                <a:pos x="T12" y="T13"/>
              </a:cxn>
            </a:cxnLst>
            <a:rect l="0" t="0" r="r" b="b"/>
            <a:pathLst>
              <a:path w="4337" h="4312">
                <a:moveTo>
                  <a:pt x="0" y="0"/>
                </a:moveTo>
                <a:lnTo>
                  <a:pt x="0" y="4312"/>
                </a:lnTo>
                <a:lnTo>
                  <a:pt x="4337" y="4312"/>
                </a:lnTo>
                <a:lnTo>
                  <a:pt x="4337" y="2586"/>
                </a:lnTo>
                <a:lnTo>
                  <a:pt x="1736" y="2586"/>
                </a:lnTo>
                <a:lnTo>
                  <a:pt x="1736" y="0"/>
                </a:lnTo>
                <a:lnTo>
                  <a:pt x="0" y="0"/>
                </a:lnTo>
                <a:close/>
              </a:path>
            </a:pathLst>
          </a:custGeom>
          <a:gradFill>
            <a:gsLst>
              <a:gs pos="100000">
                <a:srgbClr val="991F3D"/>
              </a:gs>
              <a:gs pos="66000">
                <a:srgbClr val="E31937"/>
              </a:gs>
              <a:gs pos="33000">
                <a:srgbClr val="FF6A00"/>
              </a:gs>
              <a:gs pos="0">
                <a:srgbClr val="FFCDD2"/>
              </a:gs>
            </a:gsLst>
            <a:lin ang="0" scaled="0"/>
          </a:gradFill>
          <a:ln w="9525" algn="ctr">
            <a:noFill/>
            <a:miter lim="800000"/>
          </a:ln>
          <a:effectLst/>
        </p:spPr>
        <p:txBody>
          <a:bodyPr lIns="63500" tIns="0" rIns="64800" bIns="0" rtlCol="0" anchor="ctr">
            <a:noAutofit/>
          </a:bodyPr>
          <a:lstStyle/>
          <a:p>
            <a:pPr lvl="0" algn="ctr">
              <a:spcBef>
                <a:spcPct val="0"/>
              </a:spcBef>
              <a:buClrTx/>
              <a:buSzPct val="90000"/>
            </a:pPr>
            <a:endParaRPr lang="en-US" sz="1600" b="1" noProof="0">
              <a:solidFill>
                <a:schemeClr val="bg1"/>
              </a:solidFill>
              <a:cs typeface="Arial" pitchFamily="34" charset="0"/>
            </a:endParaRPr>
          </a:p>
        </p:txBody>
      </p:sp>
      <p:sp>
        <p:nvSpPr>
          <p:cNvPr id="8" name="Textbox 3">
            <a:extLst>
              <a:ext uri="{FF2B5EF4-FFF2-40B4-BE49-F238E27FC236}">
                <a16:creationId xmlns:a16="http://schemas.microsoft.com/office/drawing/2014/main" id="{A897A659-5409-C506-A5D2-56F65EA48F91}"/>
              </a:ext>
            </a:extLst>
          </p:cNvPr>
          <p:cNvSpPr txBox="1">
            <a:spLocks/>
          </p:cNvSpPr>
          <p:nvPr userDrawn="1"/>
        </p:nvSpPr>
        <p:spPr bwMode="auto">
          <a:xfrm>
            <a:off x="766763" y="5916651"/>
            <a:ext cx="975360" cy="215444"/>
          </a:xfrm>
          <a:prstGeom prst="rect">
            <a:avLst/>
          </a:prstGeom>
          <a:solidFill>
            <a:schemeClr val="bg1"/>
          </a:solidFill>
          <a:ln w="9525" algn="ctr">
            <a:noFill/>
            <a:miter lim="800000"/>
          </a:ln>
          <a:effectLst/>
        </p:spPr>
        <p:txBody>
          <a:bodyPr wrap="square" lIns="0" tIns="0" rIns="0" bIns="0" rtlCol="0">
            <a:noAutofit/>
          </a:bodyPr>
          <a:lstStyle/>
          <a:p>
            <a:r>
              <a:rPr lang="en-US" sz="1400" b="1" noProof="0">
                <a:cs typeface="Arial" pitchFamily="34" charset="0"/>
              </a:rPr>
              <a:t>cgi.com</a:t>
            </a:r>
          </a:p>
        </p:txBody>
      </p:sp>
      <p:pic>
        <p:nvPicPr>
          <p:cNvPr id="9" name="CGI logo" descr="CGI Inc. logo">
            <a:extLst>
              <a:ext uri="{FF2B5EF4-FFF2-40B4-BE49-F238E27FC236}">
                <a16:creationId xmlns:a16="http://schemas.microsoft.com/office/drawing/2014/main" id="{111D3D6F-64DF-AD14-431C-D34E7E845DE9}"/>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9893670" y="5372174"/>
            <a:ext cx="1548659" cy="720650"/>
          </a:xfrm>
          <a:prstGeom prst="rect">
            <a:avLst/>
          </a:prstGeom>
        </p:spPr>
      </p:pic>
      <p:sp>
        <p:nvSpPr>
          <p:cNvPr id="3" name="Footer Placeholder 2">
            <a:extLst>
              <a:ext uri="{FF2B5EF4-FFF2-40B4-BE49-F238E27FC236}">
                <a16:creationId xmlns:a16="http://schemas.microsoft.com/office/drawing/2014/main" id="{B3DAC949-1442-A46E-72FA-37EF84DEBA82}"/>
              </a:ext>
            </a:extLst>
          </p:cNvPr>
          <p:cNvSpPr>
            <a:spLocks noGrp="1"/>
          </p:cNvSpPr>
          <p:nvPr>
            <p:ph type="ftr" sz="quarter" idx="16"/>
          </p:nvPr>
        </p:nvSpPr>
        <p:spPr/>
        <p:txBody>
          <a:bodyPr/>
          <a:lstStyle/>
          <a:p>
            <a:endParaRPr lang="en-US" noProof="0"/>
          </a:p>
        </p:txBody>
      </p:sp>
      <p:sp>
        <p:nvSpPr>
          <p:cNvPr id="12" name="Slide Number Placeholder 11">
            <a:extLst>
              <a:ext uri="{FF2B5EF4-FFF2-40B4-BE49-F238E27FC236}">
                <a16:creationId xmlns:a16="http://schemas.microsoft.com/office/drawing/2014/main" id="{CF61C4D7-E521-3636-FC43-E3A3C928D333}"/>
              </a:ext>
              <a:ext uri="{C183D7F6-B498-43B3-948B-1728B52AA6E4}">
                <adec:decorative xmlns:adec="http://schemas.microsoft.com/office/drawing/2017/decorative" val="1"/>
              </a:ext>
            </a:extLst>
          </p:cNvPr>
          <p:cNvSpPr>
            <a:spLocks noGrp="1"/>
          </p:cNvSpPr>
          <p:nvPr>
            <p:ph type="sldNum" sz="quarter" idx="15"/>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74997735"/>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Read Only 7">
    <p:bg>
      <p:bgPr>
        <a:solidFill>
          <a:schemeClr val="tx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539E471-216A-F16D-9EED-678F84B8F90D}"/>
              </a:ext>
              <a:ext uri="{C183D7F6-B498-43B3-948B-1728B52AA6E4}">
                <adec:decorative xmlns:adec="http://schemas.microsoft.com/office/drawing/2017/decorative" val="1"/>
              </a:ext>
            </a:extLst>
          </p:cNvPr>
          <p:cNvSpPr>
            <a:spLocks noGrp="1"/>
          </p:cNvSpPr>
          <p:nvPr>
            <p:ph type="ftr" sz="quarter" idx="13"/>
          </p:nvPr>
        </p:nvSpPr>
        <p:spPr/>
        <p:txBody>
          <a:bodyPr/>
          <a:lstStyle/>
          <a:p>
            <a:endParaRPr lang="en-US" noProof="0"/>
          </a:p>
        </p:txBody>
      </p:sp>
      <p:sp>
        <p:nvSpPr>
          <p:cNvPr id="8" name="Slide Number Placeholder 7">
            <a:extLst>
              <a:ext uri="{FF2B5EF4-FFF2-40B4-BE49-F238E27FC236}">
                <a16:creationId xmlns:a16="http://schemas.microsoft.com/office/drawing/2014/main" id="{F005B678-1769-99EA-ECF6-E729115A540D}"/>
              </a:ext>
              <a:ext uri="{C183D7F6-B498-43B3-948B-1728B52AA6E4}">
                <adec:decorative xmlns:adec="http://schemas.microsoft.com/office/drawing/2017/decorative" val="1"/>
              </a:ext>
            </a:extLst>
          </p:cNvPr>
          <p:cNvSpPr>
            <a:spLocks noGrp="1"/>
          </p:cNvSpPr>
          <p:nvPr>
            <p:ph type="sldNum" sz="quarter" idx="12"/>
          </p:nvPr>
        </p:nvSpPr>
        <p:spPr/>
        <p:txBody>
          <a:bodyPr/>
          <a:lstStyle/>
          <a:p>
            <a:fld id="{525A3C56-E491-49B2-93F3-63532DF516BC}" type="slidenum">
              <a:rPr lang="en-US" noProof="0" smtClean="0"/>
              <a:pPr/>
              <a:t>‹#›</a:t>
            </a:fld>
            <a:endParaRPr lang="en-US" noProof="0"/>
          </a:p>
        </p:txBody>
      </p:sp>
      <p:sp>
        <p:nvSpPr>
          <p:cNvPr id="4" name="TextBox 3">
            <a:extLst>
              <a:ext uri="{FF2B5EF4-FFF2-40B4-BE49-F238E27FC236}">
                <a16:creationId xmlns:a16="http://schemas.microsoft.com/office/drawing/2014/main" id="{BCED8B9F-977E-4292-9524-3F0A97972769}"/>
              </a:ext>
            </a:extLst>
          </p:cNvPr>
          <p:cNvSpPr txBox="1"/>
          <p:nvPr userDrawn="1"/>
        </p:nvSpPr>
        <p:spPr>
          <a:xfrm>
            <a:off x="0" y="0"/>
            <a:ext cx="12192000" cy="6858000"/>
          </a:xfrm>
          <a:prstGeom prst="rect">
            <a:avLst/>
          </a:prstGeom>
          <a:solidFill>
            <a:srgbClr val="333333"/>
          </a:solidFill>
        </p:spPr>
        <p:txBody>
          <a:bodyPr vert="horz" wrap="square" lIns="0" tIns="0" rIns="0" bIns="0" rtlCol="0" anchor="ctr" anchorCtr="0">
            <a:normAutofit/>
          </a:bodyPr>
          <a:lstStyle/>
          <a:p>
            <a:pPr algn="ctr"/>
            <a:r>
              <a:rPr lang="en-US" sz="16600" noProof="0">
                <a:solidFill>
                  <a:schemeClr val="bg1"/>
                </a:solidFill>
              </a:rPr>
              <a:t>Ready-to-use slides</a:t>
            </a:r>
            <a:endParaRPr lang="en-US" sz="16600">
              <a:solidFill>
                <a:schemeClr val="bg1"/>
              </a:solidFill>
            </a:endParaRPr>
          </a:p>
        </p:txBody>
      </p:sp>
    </p:spTree>
    <p:extLst>
      <p:ext uri="{BB962C8B-B14F-4D97-AF65-F5344CB8AC3E}">
        <p14:creationId xmlns:p14="http://schemas.microsoft.com/office/powerpoint/2010/main" val="1906927898"/>
      </p:ext>
    </p:extLst>
  </p:cSld>
  <p:clrMapOvr>
    <a:masterClrMapping/>
  </p:clrMapOvr>
  <p:transition/>
  <p:extLst>
    <p:ext uri="{DCECCB84-F9BA-43D5-87BE-67443E8EF086}">
      <p15:sldGuideLst xmlns:p15="http://schemas.microsoft.com/office/powerpoint/2012/main"/>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amp;A - Cornerstone">
    <p:bg>
      <p:bgPr>
        <a:solidFill>
          <a:schemeClr val="bg1"/>
        </a:solidFill>
        <a:effectLst/>
      </p:bgPr>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C605EF0-E4DC-2A4A-909F-D231546F9524}"/>
              </a:ext>
            </a:extLst>
          </p:cNvPr>
          <p:cNvSpPr>
            <a:spLocks noGrp="1"/>
          </p:cNvSpPr>
          <p:nvPr userDrawn="1">
            <p:ph type="title" hasCustomPrompt="1"/>
          </p:nvPr>
        </p:nvSpPr>
        <p:spPr bwMode="white">
          <a:xfrm>
            <a:off x="767849" y="612111"/>
            <a:ext cx="6090151" cy="2226506"/>
          </a:xfrm>
        </p:spPr>
        <p:txBody>
          <a:bodyPr>
            <a:noAutofit/>
          </a:bodyPr>
          <a:lstStyle>
            <a:lvl1pPr>
              <a:defRPr sz="4800">
                <a:solidFill>
                  <a:schemeClr val="tx1"/>
                </a:solidFill>
              </a:defRPr>
            </a:lvl1pPr>
          </a:lstStyle>
          <a:p>
            <a:r>
              <a:rPr lang="en-US" noProof="0"/>
              <a:t>Q&amp;A</a:t>
            </a:r>
          </a:p>
        </p:txBody>
      </p:sp>
      <p:pic>
        <p:nvPicPr>
          <p:cNvPr id="3" name="Picture 2">
            <a:extLst>
              <a:ext uri="{FF2B5EF4-FFF2-40B4-BE49-F238E27FC236}">
                <a16:creationId xmlns:a16="http://schemas.microsoft.com/office/drawing/2014/main" id="{65088167-3D6D-5E6C-DA5E-C3277ED46067}"/>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4286"/>
          <a:stretch/>
        </p:blipFill>
        <p:spPr>
          <a:xfrm>
            <a:off x="5943516" y="0"/>
            <a:ext cx="6248400" cy="6017407"/>
          </a:xfrm>
          <a:prstGeom prst="rect">
            <a:avLst/>
          </a:prstGeom>
        </p:spPr>
      </p:pic>
      <p:sp>
        <p:nvSpPr>
          <p:cNvPr id="2" name="Footer Placeholder 1">
            <a:extLst>
              <a:ext uri="{FF2B5EF4-FFF2-40B4-BE49-F238E27FC236}">
                <a16:creationId xmlns:a16="http://schemas.microsoft.com/office/drawing/2014/main" id="{9542A8DC-D6A9-AE1E-4B2D-94EA32AFA271}"/>
              </a:ext>
              <a:ext uri="{C183D7F6-B498-43B3-948B-1728B52AA6E4}">
                <adec:decorative xmlns:adec="http://schemas.microsoft.com/office/drawing/2017/decorative" val="1"/>
              </a:ext>
            </a:extLst>
          </p:cNvPr>
          <p:cNvSpPr>
            <a:spLocks noGrp="1"/>
          </p:cNvSpPr>
          <p:nvPr>
            <p:ph type="ftr" sz="quarter" idx="13"/>
          </p:nvPr>
        </p:nvSpPr>
        <p:spPr/>
        <p:txBody>
          <a:bodyPr/>
          <a:lstStyle/>
          <a:p>
            <a:endParaRPr lang="en-US" noProof="0"/>
          </a:p>
        </p:txBody>
      </p:sp>
      <p:sp>
        <p:nvSpPr>
          <p:cNvPr id="8" name="Slide Number Placeholder 7">
            <a:extLst>
              <a:ext uri="{FF2B5EF4-FFF2-40B4-BE49-F238E27FC236}">
                <a16:creationId xmlns:a16="http://schemas.microsoft.com/office/drawing/2014/main" id="{31BB1A83-0CD4-B8FB-3185-33E9395D09FB}"/>
              </a:ext>
              <a:ext uri="{C183D7F6-B498-43B3-948B-1728B52AA6E4}">
                <adec:decorative xmlns:adec="http://schemas.microsoft.com/office/drawing/2017/decorative" val="1"/>
              </a:ext>
            </a:extLst>
          </p:cNvPr>
          <p:cNvSpPr>
            <a:spLocks noGrp="1"/>
          </p:cNvSpPr>
          <p:nvPr>
            <p:ph type="sldNum" sz="quarter" idx="12"/>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3393280198"/>
      </p:ext>
    </p:extLst>
  </p:cSld>
  <p:clrMapOvr>
    <a:masterClrMapping/>
  </p:clrMapOvr>
  <p:transition/>
  <p:extLst>
    <p:ext uri="{DCECCB84-F9BA-43D5-87BE-67443E8EF086}">
      <p15:sldGuideLst xmlns:p15="http://schemas.microsoft.com/office/powerpoint/2012/main"/>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losing slide A – Preset tagline+description">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7B22672E-5DB6-C990-E754-D74675986889}"/>
              </a:ext>
            </a:extLst>
          </p:cNvPr>
          <p:cNvSpPr>
            <a:spLocks noGrp="1"/>
          </p:cNvSpPr>
          <p:nvPr>
            <p:ph type="title" hasCustomPrompt="1"/>
          </p:nvPr>
        </p:nvSpPr>
        <p:spPr>
          <a:xfrm>
            <a:off x="397795" y="-3497179"/>
            <a:ext cx="10658475" cy="3452361"/>
          </a:xfrm>
        </p:spPr>
        <p:txBody>
          <a:bodyPr/>
          <a:lstStyle>
            <a:lvl1pPr>
              <a:defRPr>
                <a:solidFill>
                  <a:srgbClr val="E6E6E6"/>
                </a:solidFill>
              </a:defRPr>
            </a:lvl1pPr>
          </a:lstStyle>
          <a:p>
            <a:r>
              <a:rPr lang="en-US" sz="2800" noProof="0"/>
              <a:t>Insights you can act on. Founded in 1976, CGI is among the largest IT and business consulting services firms in the world.</a:t>
            </a:r>
            <a:br>
              <a:rPr lang="en-US" sz="2800" noProof="0"/>
            </a:br>
            <a:br>
              <a:rPr lang="en-US" sz="2800" noProof="0"/>
            </a:br>
            <a:r>
              <a:rPr lang="en-US" sz="2800" noProof="0"/>
              <a:t>We are insights-driven and outcomes-based to help accelerate returns on your investments. Across hundreds of locations worldwide, we provide comprehensive, scalable and sustainable IT and business consulting services that are informed globally and delivered locally.</a:t>
            </a:r>
          </a:p>
        </p:txBody>
      </p:sp>
      <p:sp>
        <p:nvSpPr>
          <p:cNvPr id="5" name="TextBox 4">
            <a:extLst>
              <a:ext uri="{FF2B5EF4-FFF2-40B4-BE49-F238E27FC236}">
                <a16:creationId xmlns:a16="http://schemas.microsoft.com/office/drawing/2014/main" id="{056F8F7F-95BE-A79F-1143-BCA981115B28}"/>
              </a:ext>
            </a:extLst>
          </p:cNvPr>
          <p:cNvSpPr txBox="1">
            <a:spLocks/>
          </p:cNvSpPr>
          <p:nvPr userDrawn="1"/>
        </p:nvSpPr>
        <p:spPr>
          <a:xfrm>
            <a:off x="736292" y="621792"/>
            <a:ext cx="6080760" cy="2862072"/>
          </a:xfrm>
          <a:prstGeom prst="rect">
            <a:avLst/>
          </a:prstGeom>
          <a:ln>
            <a:noFill/>
          </a:ln>
        </p:spPr>
        <p:txBody>
          <a:bodyPr vert="horz" wrap="square" lIns="0" tIns="0" rIns="0" bIns="0" rtlCol="0" anchor="b" anchorCtr="0">
            <a:noAutofit/>
          </a:bodyPr>
          <a:lstStyle/>
          <a:p>
            <a:pPr algn="l">
              <a:lnSpc>
                <a:spcPct val="80000"/>
              </a:lnSpc>
            </a:pPr>
            <a:r>
              <a:rPr lang="en-US" sz="6000" noProof="0"/>
              <a:t>Insights you </a:t>
            </a:r>
            <a:br>
              <a:rPr lang="en-US" sz="6000" noProof="0"/>
            </a:br>
            <a:r>
              <a:rPr lang="en-US" sz="6000" noProof="0"/>
              <a:t>can act on</a:t>
            </a:r>
          </a:p>
        </p:txBody>
      </p:sp>
      <p:sp>
        <p:nvSpPr>
          <p:cNvPr id="2" name="TextBox 1">
            <a:extLst>
              <a:ext uri="{FF2B5EF4-FFF2-40B4-BE49-F238E27FC236}">
                <a16:creationId xmlns:a16="http://schemas.microsoft.com/office/drawing/2014/main" id="{49E263F4-A59C-0AAB-130B-605830B3CE86}"/>
              </a:ext>
            </a:extLst>
          </p:cNvPr>
          <p:cNvSpPr txBox="1">
            <a:spLocks/>
          </p:cNvSpPr>
          <p:nvPr userDrawn="1"/>
        </p:nvSpPr>
        <p:spPr>
          <a:xfrm>
            <a:off x="768096" y="3730752"/>
            <a:ext cx="6089904" cy="2020824"/>
          </a:xfrm>
          <a:prstGeom prst="rect">
            <a:avLst/>
          </a:prstGeom>
        </p:spPr>
        <p:txBody>
          <a:bodyPr vert="horz" wrap="square" lIns="0" tIns="0" rIns="0" bIns="0" rtlCol="0" anchor="t" anchorCtr="0">
            <a:normAutofit/>
          </a:bodyPr>
          <a:lstStyle/>
          <a:p>
            <a:r>
              <a:rPr lang="en-US" sz="1600" noProof="0"/>
              <a:t>Founded in 1976, CGI is among the largest IT and business consulting services firms in the world.</a:t>
            </a:r>
          </a:p>
          <a:p>
            <a:endParaRPr lang="en-US" sz="1600" noProof="0"/>
          </a:p>
          <a:p>
            <a:r>
              <a:rPr lang="en-US" sz="1600" noProof="0"/>
              <a:t>We are insights-driven and outcomes-based to help accelerate returns on your investments. Across hundreds of locations worldwide, we provide comprehensive, scalable and sustainable </a:t>
            </a:r>
            <a:br>
              <a:rPr lang="en-US" sz="1600" noProof="0"/>
            </a:br>
            <a:r>
              <a:rPr lang="en-US" sz="1600" noProof="0"/>
              <a:t>IT and business consulting services that are informed globally </a:t>
            </a:r>
            <a:br>
              <a:rPr lang="en-US" sz="1600" noProof="0"/>
            </a:br>
            <a:r>
              <a:rPr lang="en-US" sz="1600" noProof="0"/>
              <a:t>and delivered locally.</a:t>
            </a:r>
          </a:p>
          <a:p>
            <a:pPr algn="l"/>
            <a:endParaRPr lang="en-US" sz="1600" noProof="0"/>
          </a:p>
        </p:txBody>
      </p:sp>
      <p:sp>
        <p:nvSpPr>
          <p:cNvPr id="7" name="Freeform 6">
            <a:extLst>
              <a:ext uri="{FF2B5EF4-FFF2-40B4-BE49-F238E27FC236}">
                <a16:creationId xmlns:a16="http://schemas.microsoft.com/office/drawing/2014/main" id="{32D4678C-2B7C-5FAB-B4AE-FC0F899FD829}"/>
              </a:ext>
              <a:ext uri="{C183D7F6-B498-43B3-948B-1728B52AA6E4}">
                <adec:decorative xmlns:adec="http://schemas.microsoft.com/office/drawing/2017/decorative" val="1"/>
              </a:ext>
            </a:extLst>
          </p:cNvPr>
          <p:cNvSpPr>
            <a:spLocks noChangeAspect="1"/>
          </p:cNvSpPr>
          <p:nvPr userDrawn="1"/>
        </p:nvSpPr>
        <p:spPr bwMode="auto">
          <a:xfrm rot="16200000" flipH="1">
            <a:off x="7620857" y="764318"/>
            <a:ext cx="3813048" cy="3814762"/>
          </a:xfrm>
          <a:custGeom>
            <a:avLst/>
            <a:gdLst>
              <a:gd name="T0" fmla="*/ 0 w 4337"/>
              <a:gd name="T1" fmla="*/ 0 h 4312"/>
              <a:gd name="T2" fmla="*/ 0 w 4337"/>
              <a:gd name="T3" fmla="*/ 4312 h 4312"/>
              <a:gd name="T4" fmla="*/ 4337 w 4337"/>
              <a:gd name="T5" fmla="*/ 4312 h 4312"/>
              <a:gd name="T6" fmla="*/ 4337 w 4337"/>
              <a:gd name="T7" fmla="*/ 2586 h 4312"/>
              <a:gd name="T8" fmla="*/ 1736 w 4337"/>
              <a:gd name="T9" fmla="*/ 2586 h 4312"/>
              <a:gd name="T10" fmla="*/ 1736 w 4337"/>
              <a:gd name="T11" fmla="*/ 0 h 4312"/>
              <a:gd name="T12" fmla="*/ 0 w 4337"/>
              <a:gd name="T13" fmla="*/ 0 h 4312"/>
            </a:gdLst>
            <a:ahLst/>
            <a:cxnLst>
              <a:cxn ang="0">
                <a:pos x="T0" y="T1"/>
              </a:cxn>
              <a:cxn ang="0">
                <a:pos x="T2" y="T3"/>
              </a:cxn>
              <a:cxn ang="0">
                <a:pos x="T4" y="T5"/>
              </a:cxn>
              <a:cxn ang="0">
                <a:pos x="T6" y="T7"/>
              </a:cxn>
              <a:cxn ang="0">
                <a:pos x="T8" y="T9"/>
              </a:cxn>
              <a:cxn ang="0">
                <a:pos x="T10" y="T11"/>
              </a:cxn>
              <a:cxn ang="0">
                <a:pos x="T12" y="T13"/>
              </a:cxn>
            </a:cxnLst>
            <a:rect l="0" t="0" r="r" b="b"/>
            <a:pathLst>
              <a:path w="4337" h="4312">
                <a:moveTo>
                  <a:pt x="0" y="0"/>
                </a:moveTo>
                <a:lnTo>
                  <a:pt x="0" y="4312"/>
                </a:lnTo>
                <a:lnTo>
                  <a:pt x="4337" y="4312"/>
                </a:lnTo>
                <a:lnTo>
                  <a:pt x="4337" y="2586"/>
                </a:lnTo>
                <a:lnTo>
                  <a:pt x="1736" y="2586"/>
                </a:lnTo>
                <a:lnTo>
                  <a:pt x="1736" y="0"/>
                </a:lnTo>
                <a:lnTo>
                  <a:pt x="0" y="0"/>
                </a:lnTo>
                <a:close/>
              </a:path>
            </a:pathLst>
          </a:custGeom>
          <a:gradFill>
            <a:gsLst>
              <a:gs pos="100000">
                <a:schemeClr val="accent1"/>
              </a:gs>
              <a:gs pos="60000">
                <a:srgbClr val="A82465"/>
              </a:gs>
              <a:gs pos="0">
                <a:srgbClr val="E31937"/>
              </a:gs>
            </a:gsLst>
            <a:lin ang="10800000" scaled="0"/>
          </a:gradFill>
          <a:ln w="9525" algn="ctr">
            <a:noFill/>
            <a:miter lim="800000"/>
          </a:ln>
          <a:effectLst/>
        </p:spPr>
        <p:txBody>
          <a:bodyPr lIns="63500" tIns="0" rIns="64800" bIns="0" rtlCol="0" anchor="ctr">
            <a:noAutofit/>
          </a:bodyPr>
          <a:lstStyle/>
          <a:p>
            <a:pPr lvl="0" algn="ctr">
              <a:spcBef>
                <a:spcPct val="0"/>
              </a:spcBef>
              <a:buClrTx/>
              <a:buSzPct val="90000"/>
            </a:pPr>
            <a:endParaRPr lang="en-US" sz="1600" b="1" noProof="0">
              <a:solidFill>
                <a:schemeClr val="bg1"/>
              </a:solidFill>
              <a:cs typeface="Arial" pitchFamily="34" charset="0"/>
            </a:endParaRPr>
          </a:p>
        </p:txBody>
      </p:sp>
      <p:sp>
        <p:nvSpPr>
          <p:cNvPr id="8" name="Textbox 3">
            <a:extLst>
              <a:ext uri="{FF2B5EF4-FFF2-40B4-BE49-F238E27FC236}">
                <a16:creationId xmlns:a16="http://schemas.microsoft.com/office/drawing/2014/main" id="{A897A659-5409-C506-A5D2-56F65EA48F91}"/>
              </a:ext>
            </a:extLst>
          </p:cNvPr>
          <p:cNvSpPr txBox="1">
            <a:spLocks/>
          </p:cNvSpPr>
          <p:nvPr userDrawn="1"/>
        </p:nvSpPr>
        <p:spPr bwMode="auto">
          <a:xfrm>
            <a:off x="766763" y="5916651"/>
            <a:ext cx="975360" cy="215444"/>
          </a:xfrm>
          <a:prstGeom prst="rect">
            <a:avLst/>
          </a:prstGeom>
          <a:solidFill>
            <a:schemeClr val="bg1"/>
          </a:solidFill>
          <a:ln w="9525" algn="ctr">
            <a:noFill/>
            <a:miter lim="800000"/>
          </a:ln>
          <a:effectLst/>
        </p:spPr>
        <p:txBody>
          <a:bodyPr wrap="square" lIns="0" tIns="0" rIns="0" bIns="0" rtlCol="0">
            <a:noAutofit/>
          </a:bodyPr>
          <a:lstStyle/>
          <a:p>
            <a:r>
              <a:rPr lang="en-US" sz="1400" b="1" noProof="0">
                <a:cs typeface="Arial" pitchFamily="34" charset="0"/>
              </a:rPr>
              <a:t>cgi.com</a:t>
            </a:r>
          </a:p>
        </p:txBody>
      </p:sp>
      <p:pic>
        <p:nvPicPr>
          <p:cNvPr id="9" name="CGI logo" descr="CGI Inc. logo">
            <a:extLst>
              <a:ext uri="{FF2B5EF4-FFF2-40B4-BE49-F238E27FC236}">
                <a16:creationId xmlns:a16="http://schemas.microsoft.com/office/drawing/2014/main" id="{111D3D6F-64DF-AD14-431C-D34E7E845DE9}"/>
              </a:ext>
              <a:ext uri="{C183D7F6-B498-43B3-948B-1728B52AA6E4}">
                <adec:decorative xmlns:adec="http://schemas.microsoft.com/office/drawing/2017/decorative" val="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9893670" y="5372174"/>
            <a:ext cx="1548659" cy="720650"/>
          </a:xfrm>
          <a:prstGeom prst="rect">
            <a:avLst/>
          </a:prstGeom>
        </p:spPr>
      </p:pic>
      <p:sp>
        <p:nvSpPr>
          <p:cNvPr id="3" name="Footer Placeholder 2">
            <a:extLst>
              <a:ext uri="{FF2B5EF4-FFF2-40B4-BE49-F238E27FC236}">
                <a16:creationId xmlns:a16="http://schemas.microsoft.com/office/drawing/2014/main" id="{0A416AD6-6C56-B972-2AB5-EF9AC998FC78}"/>
              </a:ext>
            </a:extLst>
          </p:cNvPr>
          <p:cNvSpPr>
            <a:spLocks noGrp="1"/>
          </p:cNvSpPr>
          <p:nvPr>
            <p:ph type="ftr" sz="quarter" idx="13"/>
          </p:nvPr>
        </p:nvSpPr>
        <p:spPr/>
        <p:txBody>
          <a:bodyPr/>
          <a:lstStyle/>
          <a:p>
            <a:endParaRPr lang="en-US" noProof="0"/>
          </a:p>
        </p:txBody>
      </p:sp>
      <p:sp>
        <p:nvSpPr>
          <p:cNvPr id="4" name="TextBox 3">
            <a:extLst>
              <a:ext uri="{FF2B5EF4-FFF2-40B4-BE49-F238E27FC236}">
                <a16:creationId xmlns:a16="http://schemas.microsoft.com/office/drawing/2014/main" id="{3A520050-78C8-D59C-A36C-DCAFD6D16DDF}"/>
              </a:ext>
            </a:extLst>
          </p:cNvPr>
          <p:cNvSpPr txBox="1">
            <a:spLocks/>
          </p:cNvSpPr>
          <p:nvPr userDrawn="1"/>
        </p:nvSpPr>
        <p:spPr>
          <a:xfrm>
            <a:off x="11163033" y="6345144"/>
            <a:ext cx="365760" cy="182880"/>
          </a:xfrm>
          <a:prstGeom prst="rect">
            <a:avLst/>
          </a:prstGeom>
          <a:solidFill>
            <a:schemeClr val="bg1"/>
          </a:solidFill>
        </p:spPr>
        <p:txBody>
          <a:bodyPr vert="horz" wrap="square" lIns="0" tIns="0" rIns="0" bIns="0" rtlCol="0" anchor="t" anchorCtr="0">
            <a:normAutofit fontScale="85000" lnSpcReduction="20000"/>
          </a:bodyPr>
          <a:lstStyle/>
          <a:p>
            <a:pPr algn="l"/>
            <a:endParaRPr lang="en-US" noProof="0"/>
          </a:p>
        </p:txBody>
      </p:sp>
      <p:sp>
        <p:nvSpPr>
          <p:cNvPr id="6" name="Slide Number Placeholder 7">
            <a:extLst>
              <a:ext uri="{FF2B5EF4-FFF2-40B4-BE49-F238E27FC236}">
                <a16:creationId xmlns:a16="http://schemas.microsoft.com/office/drawing/2014/main" id="{C1D36EEA-528E-E267-D6EC-07BC9DCF7DC0}"/>
              </a:ext>
              <a:ext uri="{C183D7F6-B498-43B3-948B-1728B52AA6E4}">
                <adec:decorative xmlns:adec="http://schemas.microsoft.com/office/drawing/2017/decorative" val="1"/>
              </a:ext>
            </a:extLst>
          </p:cNvPr>
          <p:cNvSpPr>
            <a:spLocks noGrp="1"/>
          </p:cNvSpPr>
          <p:nvPr>
            <p:ph type="sldNum" sz="quarter" idx="12"/>
          </p:nvPr>
        </p:nvSpPr>
        <p:spPr>
          <a:xfrm>
            <a:off x="11163034" y="6967728"/>
            <a:ext cx="261660" cy="137160"/>
          </a:xfrm>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136114906"/>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losing slide B – Preset tagline+description">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7B22672E-5DB6-C990-E754-D74675986889}"/>
              </a:ext>
            </a:extLst>
          </p:cNvPr>
          <p:cNvSpPr>
            <a:spLocks noGrp="1"/>
          </p:cNvSpPr>
          <p:nvPr>
            <p:ph type="title" hasCustomPrompt="1"/>
          </p:nvPr>
        </p:nvSpPr>
        <p:spPr>
          <a:xfrm>
            <a:off x="397795" y="-3497179"/>
            <a:ext cx="10658475" cy="3452361"/>
          </a:xfrm>
        </p:spPr>
        <p:txBody>
          <a:bodyPr/>
          <a:lstStyle>
            <a:lvl1pPr>
              <a:defRPr>
                <a:solidFill>
                  <a:srgbClr val="E6E6E6"/>
                </a:solidFill>
              </a:defRPr>
            </a:lvl1pPr>
          </a:lstStyle>
          <a:p>
            <a:r>
              <a:rPr lang="en-US" sz="2800" noProof="0"/>
              <a:t>Insights you can act on. Founded in 1976, CGI is among the largest IT and business consulting services firms in the world.</a:t>
            </a:r>
            <a:br>
              <a:rPr lang="en-US" sz="2800" noProof="0"/>
            </a:br>
            <a:br>
              <a:rPr lang="en-US" sz="2800" noProof="0"/>
            </a:br>
            <a:r>
              <a:rPr lang="en-US" sz="2800" noProof="0"/>
              <a:t>We are insights-driven and outcomes-based to help accelerate returns on your investments. Across hundreds of locations worldwide, we provide comprehensive, scalable and sustainable IT and business consulting services that are informed globally and delivered locally.</a:t>
            </a:r>
          </a:p>
        </p:txBody>
      </p:sp>
      <p:sp>
        <p:nvSpPr>
          <p:cNvPr id="5" name="TextBox 4">
            <a:extLst>
              <a:ext uri="{FF2B5EF4-FFF2-40B4-BE49-F238E27FC236}">
                <a16:creationId xmlns:a16="http://schemas.microsoft.com/office/drawing/2014/main" id="{056F8F7F-95BE-A79F-1143-BCA981115B28}"/>
              </a:ext>
            </a:extLst>
          </p:cNvPr>
          <p:cNvSpPr txBox="1">
            <a:spLocks/>
          </p:cNvSpPr>
          <p:nvPr userDrawn="1"/>
        </p:nvSpPr>
        <p:spPr>
          <a:xfrm>
            <a:off x="740664" y="621792"/>
            <a:ext cx="6080760" cy="2862072"/>
          </a:xfrm>
          <a:prstGeom prst="rect">
            <a:avLst/>
          </a:prstGeom>
          <a:ln>
            <a:noFill/>
          </a:ln>
        </p:spPr>
        <p:txBody>
          <a:bodyPr vert="horz" wrap="square" lIns="0" tIns="0" rIns="0" bIns="0" rtlCol="0" anchor="b" anchorCtr="0">
            <a:noAutofit/>
          </a:bodyPr>
          <a:lstStyle/>
          <a:p>
            <a:pPr algn="l">
              <a:lnSpc>
                <a:spcPct val="80000"/>
              </a:lnSpc>
            </a:pPr>
            <a:r>
              <a:rPr lang="en-US" sz="6000" noProof="0"/>
              <a:t>Insights you </a:t>
            </a:r>
            <a:br>
              <a:rPr lang="en-US" sz="6000" noProof="0"/>
            </a:br>
            <a:r>
              <a:rPr lang="en-US" sz="6000" noProof="0"/>
              <a:t>can act on</a:t>
            </a:r>
          </a:p>
        </p:txBody>
      </p:sp>
      <p:sp>
        <p:nvSpPr>
          <p:cNvPr id="2" name="TextBox 1">
            <a:extLst>
              <a:ext uri="{FF2B5EF4-FFF2-40B4-BE49-F238E27FC236}">
                <a16:creationId xmlns:a16="http://schemas.microsoft.com/office/drawing/2014/main" id="{49E263F4-A59C-0AAB-130B-605830B3CE86}"/>
              </a:ext>
            </a:extLst>
          </p:cNvPr>
          <p:cNvSpPr txBox="1">
            <a:spLocks/>
          </p:cNvSpPr>
          <p:nvPr userDrawn="1"/>
        </p:nvSpPr>
        <p:spPr>
          <a:xfrm>
            <a:off x="768096" y="3730752"/>
            <a:ext cx="6089904" cy="2020824"/>
          </a:xfrm>
          <a:prstGeom prst="rect">
            <a:avLst/>
          </a:prstGeom>
        </p:spPr>
        <p:txBody>
          <a:bodyPr vert="horz" wrap="square" lIns="0" tIns="0" rIns="0" bIns="0" rtlCol="0" anchor="t" anchorCtr="0">
            <a:normAutofit/>
          </a:bodyPr>
          <a:lstStyle/>
          <a:p>
            <a:r>
              <a:rPr lang="en-US" sz="1600" noProof="0"/>
              <a:t>Founded in 1976, CGI is among the largest IT and business consulting services firms in the world.</a:t>
            </a:r>
          </a:p>
          <a:p>
            <a:endParaRPr lang="en-US" sz="1600" noProof="0"/>
          </a:p>
          <a:p>
            <a:r>
              <a:rPr lang="en-US" sz="1600" noProof="0"/>
              <a:t>We are insights-driven and outcomes-based to help accelerate returns on your investments. Across hundreds of locations worldwide, we provide comprehensive, scalable and sustainable </a:t>
            </a:r>
            <a:br>
              <a:rPr lang="en-US" sz="1600" noProof="0"/>
            </a:br>
            <a:r>
              <a:rPr lang="en-US" sz="1600" noProof="0"/>
              <a:t>IT and business consulting services that are informed globally </a:t>
            </a:r>
            <a:br>
              <a:rPr lang="en-US" sz="1600" noProof="0"/>
            </a:br>
            <a:r>
              <a:rPr lang="en-US" sz="1600" noProof="0"/>
              <a:t>and delivered locally.</a:t>
            </a:r>
          </a:p>
          <a:p>
            <a:pPr algn="l"/>
            <a:endParaRPr lang="en-US" sz="1600" noProof="0"/>
          </a:p>
        </p:txBody>
      </p:sp>
      <p:sp>
        <p:nvSpPr>
          <p:cNvPr id="7" name="Freeform 6">
            <a:extLst>
              <a:ext uri="{FF2B5EF4-FFF2-40B4-BE49-F238E27FC236}">
                <a16:creationId xmlns:a16="http://schemas.microsoft.com/office/drawing/2014/main" id="{32D4678C-2B7C-5FAB-B4AE-FC0F899FD829}"/>
              </a:ext>
              <a:ext uri="{C183D7F6-B498-43B3-948B-1728B52AA6E4}">
                <adec:decorative xmlns:adec="http://schemas.microsoft.com/office/drawing/2017/decorative" val="1"/>
              </a:ext>
            </a:extLst>
          </p:cNvPr>
          <p:cNvSpPr>
            <a:spLocks noChangeAspect="1"/>
          </p:cNvSpPr>
          <p:nvPr userDrawn="1"/>
        </p:nvSpPr>
        <p:spPr bwMode="auto">
          <a:xfrm rot="16200000" flipH="1">
            <a:off x="7620857" y="764318"/>
            <a:ext cx="3813048" cy="3814762"/>
          </a:xfrm>
          <a:custGeom>
            <a:avLst/>
            <a:gdLst>
              <a:gd name="T0" fmla="*/ 0 w 4337"/>
              <a:gd name="T1" fmla="*/ 0 h 4312"/>
              <a:gd name="T2" fmla="*/ 0 w 4337"/>
              <a:gd name="T3" fmla="*/ 4312 h 4312"/>
              <a:gd name="T4" fmla="*/ 4337 w 4337"/>
              <a:gd name="T5" fmla="*/ 4312 h 4312"/>
              <a:gd name="T6" fmla="*/ 4337 w 4337"/>
              <a:gd name="T7" fmla="*/ 2586 h 4312"/>
              <a:gd name="T8" fmla="*/ 1736 w 4337"/>
              <a:gd name="T9" fmla="*/ 2586 h 4312"/>
              <a:gd name="T10" fmla="*/ 1736 w 4337"/>
              <a:gd name="T11" fmla="*/ 0 h 4312"/>
              <a:gd name="T12" fmla="*/ 0 w 4337"/>
              <a:gd name="T13" fmla="*/ 0 h 4312"/>
            </a:gdLst>
            <a:ahLst/>
            <a:cxnLst>
              <a:cxn ang="0">
                <a:pos x="T0" y="T1"/>
              </a:cxn>
              <a:cxn ang="0">
                <a:pos x="T2" y="T3"/>
              </a:cxn>
              <a:cxn ang="0">
                <a:pos x="T4" y="T5"/>
              </a:cxn>
              <a:cxn ang="0">
                <a:pos x="T6" y="T7"/>
              </a:cxn>
              <a:cxn ang="0">
                <a:pos x="T8" y="T9"/>
              </a:cxn>
              <a:cxn ang="0">
                <a:pos x="T10" y="T11"/>
              </a:cxn>
              <a:cxn ang="0">
                <a:pos x="T12" y="T13"/>
              </a:cxn>
            </a:cxnLst>
            <a:rect l="0" t="0" r="r" b="b"/>
            <a:pathLst>
              <a:path w="4337" h="4312">
                <a:moveTo>
                  <a:pt x="0" y="0"/>
                </a:moveTo>
                <a:lnTo>
                  <a:pt x="0" y="4312"/>
                </a:lnTo>
                <a:lnTo>
                  <a:pt x="4337" y="4312"/>
                </a:lnTo>
                <a:lnTo>
                  <a:pt x="4337" y="2586"/>
                </a:lnTo>
                <a:lnTo>
                  <a:pt x="1736" y="2586"/>
                </a:lnTo>
                <a:lnTo>
                  <a:pt x="1736" y="0"/>
                </a:lnTo>
                <a:lnTo>
                  <a:pt x="0" y="0"/>
                </a:lnTo>
                <a:close/>
              </a:path>
            </a:pathLst>
          </a:custGeom>
          <a:gradFill>
            <a:gsLst>
              <a:gs pos="100000">
                <a:srgbClr val="991F3D"/>
              </a:gs>
              <a:gs pos="66000">
                <a:srgbClr val="E31937"/>
              </a:gs>
              <a:gs pos="33000">
                <a:srgbClr val="FF6A00"/>
              </a:gs>
              <a:gs pos="0">
                <a:srgbClr val="FFCDD2"/>
              </a:gs>
            </a:gsLst>
            <a:lin ang="0" scaled="0"/>
          </a:gradFill>
          <a:ln w="9525" algn="ctr">
            <a:noFill/>
            <a:miter lim="800000"/>
          </a:ln>
          <a:effectLst/>
        </p:spPr>
        <p:txBody>
          <a:bodyPr lIns="63500" tIns="0" rIns="64800" bIns="0" rtlCol="0" anchor="ctr">
            <a:noAutofit/>
          </a:bodyPr>
          <a:lstStyle/>
          <a:p>
            <a:pPr lvl="0" algn="ctr">
              <a:spcBef>
                <a:spcPct val="0"/>
              </a:spcBef>
              <a:buClrTx/>
              <a:buSzPct val="90000"/>
            </a:pPr>
            <a:endParaRPr lang="en-US" sz="1600" b="1" noProof="0">
              <a:solidFill>
                <a:schemeClr val="bg1"/>
              </a:solidFill>
              <a:cs typeface="Arial" pitchFamily="34" charset="0"/>
            </a:endParaRPr>
          </a:p>
        </p:txBody>
      </p:sp>
      <p:sp>
        <p:nvSpPr>
          <p:cNvPr id="8" name="Textbox 3">
            <a:extLst>
              <a:ext uri="{FF2B5EF4-FFF2-40B4-BE49-F238E27FC236}">
                <a16:creationId xmlns:a16="http://schemas.microsoft.com/office/drawing/2014/main" id="{A897A659-5409-C506-A5D2-56F65EA48F91}"/>
              </a:ext>
            </a:extLst>
          </p:cNvPr>
          <p:cNvSpPr txBox="1">
            <a:spLocks/>
          </p:cNvSpPr>
          <p:nvPr userDrawn="1"/>
        </p:nvSpPr>
        <p:spPr bwMode="auto">
          <a:xfrm>
            <a:off x="766763" y="5916651"/>
            <a:ext cx="975360" cy="215444"/>
          </a:xfrm>
          <a:prstGeom prst="rect">
            <a:avLst/>
          </a:prstGeom>
          <a:solidFill>
            <a:schemeClr val="bg1"/>
          </a:solidFill>
          <a:ln w="9525" algn="ctr">
            <a:noFill/>
            <a:miter lim="800000"/>
          </a:ln>
          <a:effectLst/>
        </p:spPr>
        <p:txBody>
          <a:bodyPr wrap="square" lIns="0" tIns="0" rIns="0" bIns="0" rtlCol="0">
            <a:noAutofit/>
          </a:bodyPr>
          <a:lstStyle/>
          <a:p>
            <a:r>
              <a:rPr lang="en-US" sz="1400" b="1" noProof="0">
                <a:cs typeface="Arial" pitchFamily="34" charset="0"/>
              </a:rPr>
              <a:t>cgi.com</a:t>
            </a:r>
          </a:p>
        </p:txBody>
      </p:sp>
      <p:pic>
        <p:nvPicPr>
          <p:cNvPr id="9" name="CGI logo" descr="CGI Inc. logo">
            <a:extLst>
              <a:ext uri="{FF2B5EF4-FFF2-40B4-BE49-F238E27FC236}">
                <a16:creationId xmlns:a16="http://schemas.microsoft.com/office/drawing/2014/main" id="{111D3D6F-64DF-AD14-431C-D34E7E845DE9}"/>
              </a:ext>
              <a:ext uri="{C183D7F6-B498-43B3-948B-1728B52AA6E4}">
                <adec:decorative xmlns:adec="http://schemas.microsoft.com/office/drawing/2017/decorative" val="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9893670" y="5372174"/>
            <a:ext cx="1548659" cy="720650"/>
          </a:xfrm>
          <a:prstGeom prst="rect">
            <a:avLst/>
          </a:prstGeom>
        </p:spPr>
      </p:pic>
      <p:sp>
        <p:nvSpPr>
          <p:cNvPr id="3" name="Footer Placeholder 2">
            <a:extLst>
              <a:ext uri="{FF2B5EF4-FFF2-40B4-BE49-F238E27FC236}">
                <a16:creationId xmlns:a16="http://schemas.microsoft.com/office/drawing/2014/main" id="{8310FF9F-E094-3A43-0544-57A6C89432AA}"/>
              </a:ext>
            </a:extLst>
          </p:cNvPr>
          <p:cNvSpPr>
            <a:spLocks noGrp="1"/>
          </p:cNvSpPr>
          <p:nvPr>
            <p:ph type="ftr" sz="quarter" idx="13"/>
          </p:nvPr>
        </p:nvSpPr>
        <p:spPr/>
        <p:txBody>
          <a:bodyPr/>
          <a:lstStyle/>
          <a:p>
            <a:endParaRPr lang="en-US" noProof="0"/>
          </a:p>
        </p:txBody>
      </p:sp>
      <p:sp>
        <p:nvSpPr>
          <p:cNvPr id="4" name="TextBox 3">
            <a:extLst>
              <a:ext uri="{FF2B5EF4-FFF2-40B4-BE49-F238E27FC236}">
                <a16:creationId xmlns:a16="http://schemas.microsoft.com/office/drawing/2014/main" id="{0C57FE94-C0F6-6B34-3783-4C7D2A79BC72}"/>
              </a:ext>
            </a:extLst>
          </p:cNvPr>
          <p:cNvSpPr txBox="1">
            <a:spLocks/>
          </p:cNvSpPr>
          <p:nvPr userDrawn="1"/>
        </p:nvSpPr>
        <p:spPr>
          <a:xfrm>
            <a:off x="11163033" y="6345144"/>
            <a:ext cx="365760" cy="182880"/>
          </a:xfrm>
          <a:prstGeom prst="rect">
            <a:avLst/>
          </a:prstGeom>
          <a:solidFill>
            <a:schemeClr val="bg1"/>
          </a:solidFill>
        </p:spPr>
        <p:txBody>
          <a:bodyPr vert="horz" wrap="square" lIns="0" tIns="0" rIns="0" bIns="0" rtlCol="0" anchor="t" anchorCtr="0">
            <a:normAutofit fontScale="85000" lnSpcReduction="20000"/>
          </a:bodyPr>
          <a:lstStyle/>
          <a:p>
            <a:pPr algn="l"/>
            <a:endParaRPr lang="en-US" noProof="0"/>
          </a:p>
        </p:txBody>
      </p:sp>
      <p:sp>
        <p:nvSpPr>
          <p:cNvPr id="6" name="Slide Number Placeholder 7">
            <a:extLst>
              <a:ext uri="{FF2B5EF4-FFF2-40B4-BE49-F238E27FC236}">
                <a16:creationId xmlns:a16="http://schemas.microsoft.com/office/drawing/2014/main" id="{34BF6578-924E-900F-FBB2-D851251DEFBD}"/>
              </a:ext>
              <a:ext uri="{C183D7F6-B498-43B3-948B-1728B52AA6E4}">
                <adec:decorative xmlns:adec="http://schemas.microsoft.com/office/drawing/2017/decorative" val="1"/>
              </a:ext>
            </a:extLst>
          </p:cNvPr>
          <p:cNvSpPr>
            <a:spLocks noGrp="1"/>
          </p:cNvSpPr>
          <p:nvPr>
            <p:ph type="sldNum" sz="quarter" idx="12"/>
          </p:nvPr>
        </p:nvSpPr>
        <p:spPr>
          <a:xfrm>
            <a:off x="11163034" y="6967728"/>
            <a:ext cx="261660" cy="137160"/>
          </a:xfrm>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2884460317"/>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losing slide – Preset About CGI">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460A1F69-B5CC-5702-52E4-2ADAE4CEA12F}"/>
              </a:ext>
            </a:extLst>
          </p:cNvPr>
          <p:cNvSpPr>
            <a:spLocks noGrp="1"/>
          </p:cNvSpPr>
          <p:nvPr>
            <p:ph type="title" hasCustomPrompt="1"/>
          </p:nvPr>
        </p:nvSpPr>
        <p:spPr>
          <a:xfrm>
            <a:off x="821072" y="-1203159"/>
            <a:ext cx="10658475" cy="1148295"/>
          </a:xfrm>
        </p:spPr>
        <p:txBody>
          <a:bodyPr>
            <a:noAutofit/>
          </a:bodyPr>
          <a:lstStyle>
            <a:lvl1pPr>
              <a:defRPr sz="1200" b="0">
                <a:solidFill>
                  <a:srgbClr val="E6E6E6"/>
                </a:solidFill>
              </a:defRPr>
            </a:lvl1pPr>
          </a:lstStyle>
          <a:p>
            <a:pPr algn="l"/>
            <a:r>
              <a:rPr lang="en-US" b="0" noProof="0">
                <a:solidFill>
                  <a:srgbClr val="E6E6E6"/>
                </a:solidFill>
              </a:rPr>
              <a:t>About CGI </a:t>
            </a:r>
            <a:br>
              <a:rPr lang="en-US" b="0" noProof="0">
                <a:solidFill>
                  <a:srgbClr val="E6E6E6"/>
                </a:solidFill>
              </a:rPr>
            </a:br>
            <a:r>
              <a:rPr lang="en-US" b="0" noProof="0">
                <a:solidFill>
                  <a:srgbClr val="E6E6E6"/>
                </a:solidFill>
              </a:rPr>
              <a:t>Insights you can act on</a:t>
            </a:r>
            <a:br>
              <a:rPr lang="en-US" b="0" noProof="0">
                <a:solidFill>
                  <a:srgbClr val="E6E6E6"/>
                </a:solidFill>
              </a:rPr>
            </a:br>
            <a:r>
              <a:rPr lang="en-US" b="0" noProof="0">
                <a:solidFill>
                  <a:srgbClr val="E6E6E6"/>
                </a:solidFill>
              </a:rPr>
              <a:t>Founded in 1976, CGI is among the largest IT and business consulting services firms in the world.</a:t>
            </a:r>
            <a:br>
              <a:rPr lang="en-US" b="0" noProof="0">
                <a:solidFill>
                  <a:srgbClr val="E6E6E6"/>
                </a:solidFill>
              </a:rPr>
            </a:br>
            <a:r>
              <a:rPr lang="en-US" b="0" noProof="0">
                <a:solidFill>
                  <a:srgbClr val="E6E6E6"/>
                </a:solidFill>
              </a:rPr>
              <a:t>We are insights-driven and outcomes-based to help accelerate returns on your investments. Across hundreds of locations worldwide, we provide comprehensive, scalable and sustainable IT and business consulting services that are informed globally and delivered locally.</a:t>
            </a:r>
            <a:br>
              <a:rPr lang="en-US" b="0" noProof="0">
                <a:solidFill>
                  <a:srgbClr val="E6E6E6"/>
                </a:solidFill>
              </a:rPr>
            </a:br>
            <a:r>
              <a:rPr lang="en-US" b="0" noProof="0">
                <a:solidFill>
                  <a:srgbClr val="E6E6E6"/>
                </a:solidFill>
              </a:rPr>
              <a:t>cgi.com</a:t>
            </a:r>
            <a:br>
              <a:rPr lang="en-US" b="0" noProof="0">
                <a:solidFill>
                  <a:srgbClr val="E6E6E6"/>
                </a:solidFill>
              </a:rPr>
            </a:br>
            <a:endParaRPr lang="en-US" b="0" noProof="0">
              <a:solidFill>
                <a:srgbClr val="E6E6E6"/>
              </a:solidFill>
            </a:endParaRPr>
          </a:p>
        </p:txBody>
      </p:sp>
      <p:sp>
        <p:nvSpPr>
          <p:cNvPr id="2" name="TextBox 1">
            <a:extLst>
              <a:ext uri="{FF2B5EF4-FFF2-40B4-BE49-F238E27FC236}">
                <a16:creationId xmlns:a16="http://schemas.microsoft.com/office/drawing/2014/main" id="{4B3C3E2A-4A56-B0A7-0B73-15E80F6D3BDB}"/>
              </a:ext>
            </a:extLst>
          </p:cNvPr>
          <p:cNvSpPr txBox="1"/>
          <p:nvPr userDrawn="1"/>
        </p:nvSpPr>
        <p:spPr>
          <a:xfrm>
            <a:off x="766763" y="3282696"/>
            <a:ext cx="4608576" cy="320040"/>
          </a:xfrm>
          <a:prstGeom prst="rect">
            <a:avLst/>
          </a:prstGeom>
        </p:spPr>
        <p:txBody>
          <a:bodyPr vert="horz" wrap="square" lIns="0" tIns="0" rIns="0" bIns="0" rtlCol="0" anchor="t" anchorCtr="0">
            <a:normAutofit/>
          </a:bodyPr>
          <a:lstStyle/>
          <a:p>
            <a:pPr algn="l"/>
            <a:r>
              <a:rPr lang="en-US" b="1" noProof="0">
                <a:solidFill>
                  <a:srgbClr val="E31937"/>
                </a:solidFill>
              </a:rPr>
              <a:t>About CGI</a:t>
            </a:r>
          </a:p>
        </p:txBody>
      </p:sp>
      <p:sp>
        <p:nvSpPr>
          <p:cNvPr id="8" name="TextBox 7">
            <a:extLst>
              <a:ext uri="{FF2B5EF4-FFF2-40B4-BE49-F238E27FC236}">
                <a16:creationId xmlns:a16="http://schemas.microsoft.com/office/drawing/2014/main" id="{7B2627C1-E12E-A20D-EBCC-1D0135C82DE2}"/>
              </a:ext>
            </a:extLst>
          </p:cNvPr>
          <p:cNvSpPr txBox="1"/>
          <p:nvPr userDrawn="1"/>
        </p:nvSpPr>
        <p:spPr>
          <a:xfrm>
            <a:off x="766762" y="3858768"/>
            <a:ext cx="4608513" cy="2231136"/>
          </a:xfrm>
          <a:prstGeom prst="rect">
            <a:avLst/>
          </a:prstGeom>
        </p:spPr>
        <p:txBody>
          <a:bodyPr vert="horz" wrap="square" lIns="0" tIns="0" rIns="0" bIns="0" rtlCol="0" anchor="t" anchorCtr="0">
            <a:normAutofit/>
          </a:bodyPr>
          <a:lstStyle/>
          <a:p>
            <a:pPr>
              <a:lnSpc>
                <a:spcPct val="110000"/>
              </a:lnSpc>
              <a:spcBef>
                <a:spcPts val="500"/>
              </a:spcBef>
            </a:pPr>
            <a:r>
              <a:rPr lang="en-US" sz="1200" b="1" noProof="0"/>
              <a:t>Insights you can act on</a:t>
            </a:r>
          </a:p>
          <a:p>
            <a:pPr>
              <a:lnSpc>
                <a:spcPct val="110000"/>
              </a:lnSpc>
              <a:spcBef>
                <a:spcPts val="500"/>
              </a:spcBef>
              <a:spcAft>
                <a:spcPts val="600"/>
              </a:spcAft>
            </a:pPr>
            <a:r>
              <a:rPr lang="en-US" sz="1200" noProof="0"/>
              <a:t>Founded in 1976, CGI is among the largest IT and business consulting services firms in the world.</a:t>
            </a:r>
          </a:p>
          <a:p>
            <a:pPr marL="0" indent="0">
              <a:lnSpc>
                <a:spcPct val="110000"/>
              </a:lnSpc>
              <a:spcBef>
                <a:spcPts val="500"/>
              </a:spcBef>
              <a:spcAft>
                <a:spcPts val="600"/>
              </a:spcAft>
            </a:pPr>
            <a:r>
              <a:rPr lang="en-US" sz="1200" noProof="0"/>
              <a:t>We are insights-driven and outcomes-based to help accelerate returns on your investments. Across hundreds of locations worldwide, we provide comprehensive, scalable and sustainable </a:t>
            </a:r>
            <a:br>
              <a:rPr lang="en-US" sz="1200" noProof="0"/>
            </a:br>
            <a:r>
              <a:rPr lang="en-US" sz="1200" noProof="0"/>
              <a:t>IT and business consulting services that are informed globally and delivered locally.</a:t>
            </a:r>
          </a:p>
          <a:p>
            <a:pPr>
              <a:lnSpc>
                <a:spcPct val="110000"/>
              </a:lnSpc>
              <a:spcBef>
                <a:spcPts val="500"/>
              </a:spcBef>
              <a:spcAft>
                <a:spcPts val="600"/>
              </a:spcAft>
            </a:pPr>
            <a:r>
              <a:rPr lang="en-US" sz="1200" b="1" noProof="0"/>
              <a:t>cgi.com</a:t>
            </a:r>
          </a:p>
        </p:txBody>
      </p:sp>
      <p:pic>
        <p:nvPicPr>
          <p:cNvPr id="7" name="Image 6" descr="CGI Inc. logo">
            <a:extLst>
              <a:ext uri="{FF2B5EF4-FFF2-40B4-BE49-F238E27FC236}">
                <a16:creationId xmlns:a16="http://schemas.microsoft.com/office/drawing/2014/main" id="{626F09B8-6289-D048-8199-4C52FCE26409}"/>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9893670" y="5372174"/>
            <a:ext cx="1548659" cy="720650"/>
          </a:xfrm>
          <a:prstGeom prst="rect">
            <a:avLst/>
          </a:prstGeom>
        </p:spPr>
      </p:pic>
      <p:sp>
        <p:nvSpPr>
          <p:cNvPr id="3" name="Footer Placeholder 2">
            <a:extLst>
              <a:ext uri="{FF2B5EF4-FFF2-40B4-BE49-F238E27FC236}">
                <a16:creationId xmlns:a16="http://schemas.microsoft.com/office/drawing/2014/main" id="{95BF8B7B-FCFC-45CF-773C-C0190909605C}"/>
              </a:ext>
            </a:extLst>
          </p:cNvPr>
          <p:cNvSpPr>
            <a:spLocks noGrp="1"/>
          </p:cNvSpPr>
          <p:nvPr>
            <p:ph type="ftr" sz="quarter" idx="13"/>
          </p:nvPr>
        </p:nvSpPr>
        <p:spPr/>
        <p:txBody>
          <a:bodyPr/>
          <a:lstStyle/>
          <a:p>
            <a:endParaRPr lang="en-US" noProof="0"/>
          </a:p>
        </p:txBody>
      </p:sp>
      <p:sp>
        <p:nvSpPr>
          <p:cNvPr id="4" name="TextBox 3">
            <a:extLst>
              <a:ext uri="{FF2B5EF4-FFF2-40B4-BE49-F238E27FC236}">
                <a16:creationId xmlns:a16="http://schemas.microsoft.com/office/drawing/2014/main" id="{34BB9D9E-BEEE-51E3-062F-07D099B91776}"/>
              </a:ext>
            </a:extLst>
          </p:cNvPr>
          <p:cNvSpPr txBox="1"/>
          <p:nvPr userDrawn="1"/>
        </p:nvSpPr>
        <p:spPr>
          <a:xfrm>
            <a:off x="11163033" y="6345144"/>
            <a:ext cx="365760" cy="182880"/>
          </a:xfrm>
          <a:prstGeom prst="rect">
            <a:avLst/>
          </a:prstGeom>
          <a:solidFill>
            <a:schemeClr val="bg1"/>
          </a:solidFill>
        </p:spPr>
        <p:txBody>
          <a:bodyPr vert="horz" wrap="square" lIns="0" tIns="0" rIns="0" bIns="0" rtlCol="0" anchor="t" anchorCtr="0">
            <a:normAutofit fontScale="85000" lnSpcReduction="20000"/>
          </a:bodyPr>
          <a:lstStyle/>
          <a:p>
            <a:pPr algn="l"/>
            <a:endParaRPr lang="en-US" noProof="0"/>
          </a:p>
        </p:txBody>
      </p:sp>
      <p:sp>
        <p:nvSpPr>
          <p:cNvPr id="5" name="Slide Number Placeholder 7">
            <a:extLst>
              <a:ext uri="{FF2B5EF4-FFF2-40B4-BE49-F238E27FC236}">
                <a16:creationId xmlns:a16="http://schemas.microsoft.com/office/drawing/2014/main" id="{B5806568-20EF-02F7-9776-193BEBDD3B43}"/>
              </a:ext>
              <a:ext uri="{C183D7F6-B498-43B3-948B-1728B52AA6E4}">
                <adec:decorative xmlns:adec="http://schemas.microsoft.com/office/drawing/2017/decorative" val="1"/>
              </a:ext>
            </a:extLst>
          </p:cNvPr>
          <p:cNvSpPr>
            <a:spLocks noGrp="1"/>
          </p:cNvSpPr>
          <p:nvPr>
            <p:ph type="sldNum" sz="quarter" idx="12"/>
          </p:nvPr>
        </p:nvSpPr>
        <p:spPr>
          <a:xfrm>
            <a:off x="11163034" y="6967728"/>
            <a:ext cx="261660" cy="137160"/>
          </a:xfrm>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1183648596"/>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slide – Layout 4">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3093FB-9E7B-DF03-7775-667BC9D9983F}"/>
              </a:ext>
            </a:extLst>
          </p:cNvPr>
          <p:cNvSpPr>
            <a:spLocks noGrp="1"/>
          </p:cNvSpPr>
          <p:nvPr>
            <p:ph type="title" hasCustomPrompt="1"/>
          </p:nvPr>
        </p:nvSpPr>
        <p:spPr>
          <a:xfrm>
            <a:off x="766763" y="682514"/>
            <a:ext cx="6217920" cy="532765"/>
          </a:xfrm>
        </p:spPr>
        <p:txBody>
          <a:bodyPr/>
          <a:lstStyle/>
          <a:p>
            <a:r>
              <a:rPr lang="en-US"/>
              <a:t>Agenda slide layout 4 - click to add title</a:t>
            </a:r>
          </a:p>
        </p:txBody>
      </p:sp>
      <p:sp>
        <p:nvSpPr>
          <p:cNvPr id="13" name="Agenda item 1">
            <a:extLst>
              <a:ext uri="{FF2B5EF4-FFF2-40B4-BE49-F238E27FC236}">
                <a16:creationId xmlns:a16="http://schemas.microsoft.com/office/drawing/2014/main" id="{10FF187A-991B-2296-9D37-DAEEC42AF38E}"/>
              </a:ext>
              <a:ext uri="{C183D7F6-B498-43B3-948B-1728B52AA6E4}">
                <adec:decorative xmlns:adec="http://schemas.microsoft.com/office/drawing/2017/decorative" val="1"/>
              </a:ext>
            </a:extLst>
          </p:cNvPr>
          <p:cNvSpPr>
            <a:spLocks noGrp="1"/>
          </p:cNvSpPr>
          <p:nvPr>
            <p:ph type="body" sz="quarter" idx="18" hasCustomPrompt="1"/>
          </p:nvPr>
        </p:nvSpPr>
        <p:spPr>
          <a:xfrm>
            <a:off x="768096" y="1656522"/>
            <a:ext cx="566928" cy="567790"/>
          </a:xfrm>
          <a:prstGeom prst="rect">
            <a:avLst/>
          </a:prstGeom>
          <a:solidFill>
            <a:srgbClr val="CCCCCC"/>
          </a:solidFill>
          <a:ln>
            <a:solidFill>
              <a:srgbClr val="CCCCCC"/>
            </a:solidFill>
          </a:ln>
        </p:spPr>
        <p:txBody>
          <a:bodyPr wrap="square" lIns="0" tIns="0" rIns="0" bIns="0" anchor="ctr">
            <a:noAutofit/>
          </a:bodyPr>
          <a:lstStyle>
            <a:lvl1pPr marL="0" marR="0" indent="0" algn="ctr" defTabSz="914400" rtl="0" eaLnBrk="1" fontAlgn="auto" latinLnBrk="0" hangingPunct="1">
              <a:lnSpc>
                <a:spcPct val="100000"/>
              </a:lnSpc>
              <a:spcBef>
                <a:spcPts val="0"/>
              </a:spcBef>
              <a:spcAft>
                <a:spcPts val="0"/>
              </a:spcAft>
              <a:buClrTx/>
              <a:buSzTx/>
              <a:buFontTx/>
              <a:buNone/>
              <a:tabLst/>
              <a:defRPr sz="2400">
                <a:solidFill>
                  <a:schemeClr val="tx1"/>
                </a:solidFill>
                <a:latin typeface="+mj-l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noProof="0"/>
              <a:t>X</a:t>
            </a:r>
          </a:p>
        </p:txBody>
      </p:sp>
      <p:sp>
        <p:nvSpPr>
          <p:cNvPr id="12" name="Agenda item 1 description">
            <a:extLst>
              <a:ext uri="{FF2B5EF4-FFF2-40B4-BE49-F238E27FC236}">
                <a16:creationId xmlns:a16="http://schemas.microsoft.com/office/drawing/2014/main" id="{98A48C77-D94E-F45A-365C-EB5799D2546D}"/>
              </a:ext>
              <a:ext uri="{C183D7F6-B498-43B3-948B-1728B52AA6E4}">
                <adec:decorative xmlns:adec="http://schemas.microsoft.com/office/drawing/2017/decorative" val="0"/>
              </a:ext>
            </a:extLst>
          </p:cNvPr>
          <p:cNvSpPr>
            <a:spLocks noGrp="1"/>
          </p:cNvSpPr>
          <p:nvPr>
            <p:ph type="body" sz="quarter" idx="16" hasCustomPrompt="1"/>
          </p:nvPr>
        </p:nvSpPr>
        <p:spPr>
          <a:xfrm>
            <a:off x="1533306" y="1656522"/>
            <a:ext cx="5328000" cy="566928"/>
          </a:xfrm>
          <a:prstGeom prst="rect">
            <a:avLst/>
          </a:prstGeom>
          <a:ln>
            <a:noFill/>
          </a:ln>
        </p:spPr>
        <p:txBody>
          <a:bodyPr wrap="square" lIns="0" tIns="0" rIns="0" bIns="0" anchor="ctr" anchorCtr="0">
            <a:noAutofit/>
          </a:bodyPr>
          <a:lstStyle>
            <a:lvl1pPr marL="12700" indent="-12700" algn="l">
              <a:buNone/>
              <a:tabLst/>
              <a:defRPr sz="1800"/>
            </a:lvl1pPr>
          </a:lstStyle>
          <a:p>
            <a:pPr algn="l"/>
            <a:r>
              <a:rPr lang="en-US" noProof="0"/>
              <a:t>Click to add agenda item 1</a:t>
            </a:r>
          </a:p>
        </p:txBody>
      </p:sp>
      <p:sp>
        <p:nvSpPr>
          <p:cNvPr id="6" name="Agenda line 1 Placeholder">
            <a:extLst>
              <a:ext uri="{FF2B5EF4-FFF2-40B4-BE49-F238E27FC236}">
                <a16:creationId xmlns:a16="http://schemas.microsoft.com/office/drawing/2014/main" id="{257172E3-3355-D363-396B-8BF62229E6FD}"/>
              </a:ext>
              <a:ext uri="{C183D7F6-B498-43B3-948B-1728B52AA6E4}">
                <adec:decorative xmlns:adec="http://schemas.microsoft.com/office/drawing/2017/decorative" val="1"/>
              </a:ext>
            </a:extLst>
          </p:cNvPr>
          <p:cNvSpPr>
            <a:spLocks noGrp="1"/>
          </p:cNvSpPr>
          <p:nvPr>
            <p:ph sz="quarter" idx="38" hasCustomPrompt="1"/>
          </p:nvPr>
        </p:nvSpPr>
        <p:spPr>
          <a:xfrm>
            <a:off x="1531937" y="2212848"/>
            <a:ext cx="5328000" cy="9144"/>
          </a:xfrm>
          <a:prstGeom prst="rect">
            <a:avLst/>
          </a:prstGeom>
          <a:solidFill>
            <a:srgbClr val="CCCCCC"/>
          </a:solidFill>
          <a:ln>
            <a:noFill/>
          </a:ln>
        </p:spPr>
        <p:txBody>
          <a:bodyPr/>
          <a:lstStyle>
            <a:lvl1pPr marL="0" indent="0">
              <a:buNone/>
              <a:defRPr sz="100">
                <a:solidFill>
                  <a:schemeClr val="tx1"/>
                </a:solidFill>
              </a:defRPr>
            </a:lvl1pPr>
          </a:lstStyle>
          <a:p>
            <a:pPr lvl="0"/>
            <a:r>
              <a:rPr lang="en-US" noProof="0"/>
              <a:t>.</a:t>
            </a:r>
          </a:p>
        </p:txBody>
      </p:sp>
      <p:sp>
        <p:nvSpPr>
          <p:cNvPr id="15" name="Agenda item 2">
            <a:extLst>
              <a:ext uri="{FF2B5EF4-FFF2-40B4-BE49-F238E27FC236}">
                <a16:creationId xmlns:a16="http://schemas.microsoft.com/office/drawing/2014/main" id="{2D77AD32-FE01-AAA7-1AA3-59E2CD04FE9A}"/>
              </a:ext>
              <a:ext uri="{C183D7F6-B498-43B3-948B-1728B52AA6E4}">
                <adec:decorative xmlns:adec="http://schemas.microsoft.com/office/drawing/2017/decorative" val="1"/>
              </a:ext>
            </a:extLst>
          </p:cNvPr>
          <p:cNvSpPr>
            <a:spLocks noGrp="1"/>
          </p:cNvSpPr>
          <p:nvPr>
            <p:ph type="body" sz="quarter" idx="19" hasCustomPrompt="1"/>
          </p:nvPr>
        </p:nvSpPr>
        <p:spPr>
          <a:xfrm>
            <a:off x="768096" y="2430225"/>
            <a:ext cx="566928" cy="567790"/>
          </a:xfrm>
          <a:prstGeom prst="rect">
            <a:avLst/>
          </a:prstGeom>
          <a:solidFill>
            <a:srgbClr val="CCCCCC"/>
          </a:solidFill>
          <a:ln>
            <a:solidFill>
              <a:srgbClr val="CCCCCC"/>
            </a:solidFill>
          </a:ln>
        </p:spPr>
        <p:txBody>
          <a:bodyPr wrap="square" lIns="0" tIns="0" rIns="0" bIns="0" anchor="ctr">
            <a:noAutofit/>
          </a:bodyPr>
          <a:lstStyle>
            <a:lvl1pPr marL="0" marR="0" indent="0" algn="ctr" defTabSz="914400" rtl="0" eaLnBrk="1" fontAlgn="auto" latinLnBrk="0" hangingPunct="1">
              <a:lnSpc>
                <a:spcPct val="100000"/>
              </a:lnSpc>
              <a:spcBef>
                <a:spcPts val="0"/>
              </a:spcBef>
              <a:spcAft>
                <a:spcPts val="0"/>
              </a:spcAft>
              <a:buClrTx/>
              <a:buSzTx/>
              <a:buFontTx/>
              <a:buNone/>
              <a:tabLst/>
              <a:defRPr sz="2400">
                <a:solidFill>
                  <a:schemeClr val="tx1"/>
                </a:solidFill>
                <a:latin typeface="+mj-l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noProof="0"/>
              <a:t>X</a:t>
            </a:r>
          </a:p>
        </p:txBody>
      </p:sp>
      <p:sp>
        <p:nvSpPr>
          <p:cNvPr id="33" name="Agenda item 2 description">
            <a:extLst>
              <a:ext uri="{FF2B5EF4-FFF2-40B4-BE49-F238E27FC236}">
                <a16:creationId xmlns:a16="http://schemas.microsoft.com/office/drawing/2014/main" id="{8AB164F9-C2DE-460C-03EB-191C8F2D034C}"/>
              </a:ext>
              <a:ext uri="{C183D7F6-B498-43B3-948B-1728B52AA6E4}">
                <adec:decorative xmlns:adec="http://schemas.microsoft.com/office/drawing/2017/decorative" val="0"/>
              </a:ext>
            </a:extLst>
          </p:cNvPr>
          <p:cNvSpPr>
            <a:spLocks noGrp="1"/>
          </p:cNvSpPr>
          <p:nvPr>
            <p:ph type="body" sz="quarter" idx="27" hasCustomPrompt="1"/>
          </p:nvPr>
        </p:nvSpPr>
        <p:spPr>
          <a:xfrm>
            <a:off x="1531220" y="2430225"/>
            <a:ext cx="5324694" cy="566928"/>
          </a:xfrm>
          <a:prstGeom prst="rect">
            <a:avLst/>
          </a:prstGeom>
          <a:ln>
            <a:noFill/>
          </a:ln>
        </p:spPr>
        <p:txBody>
          <a:bodyPr wrap="square" lIns="0" tIns="0" rIns="0" bIns="0" anchor="ctr" anchorCtr="0">
            <a:noAutofit/>
          </a:bodyPr>
          <a:lstStyle>
            <a:lvl1pPr marL="12700" indent="-12700" algn="l">
              <a:buNone/>
              <a:tabLst/>
              <a:defRPr sz="1800"/>
            </a:lvl1pPr>
          </a:lstStyle>
          <a:p>
            <a:pPr algn="l"/>
            <a:r>
              <a:rPr lang="en-US" noProof="0"/>
              <a:t>Click to add agenda item 2</a:t>
            </a:r>
          </a:p>
        </p:txBody>
      </p:sp>
      <p:sp>
        <p:nvSpPr>
          <p:cNvPr id="7" name="Agenda line 2 Placeholder">
            <a:extLst>
              <a:ext uri="{FF2B5EF4-FFF2-40B4-BE49-F238E27FC236}">
                <a16:creationId xmlns:a16="http://schemas.microsoft.com/office/drawing/2014/main" id="{1D6E6D62-436F-5CA4-D0E5-064A2FA06AD4}"/>
              </a:ext>
              <a:ext uri="{C183D7F6-B498-43B3-948B-1728B52AA6E4}">
                <adec:decorative xmlns:adec="http://schemas.microsoft.com/office/drawing/2017/decorative" val="1"/>
              </a:ext>
            </a:extLst>
          </p:cNvPr>
          <p:cNvSpPr>
            <a:spLocks noGrp="1"/>
          </p:cNvSpPr>
          <p:nvPr>
            <p:ph sz="quarter" idx="39" hasCustomPrompt="1"/>
          </p:nvPr>
        </p:nvSpPr>
        <p:spPr>
          <a:xfrm>
            <a:off x="1536192" y="2990088"/>
            <a:ext cx="5328000" cy="9144"/>
          </a:xfrm>
          <a:prstGeom prst="rect">
            <a:avLst/>
          </a:prstGeom>
          <a:solidFill>
            <a:srgbClr val="CCCCCC"/>
          </a:solidFill>
        </p:spPr>
        <p:txBody>
          <a:bodyPr/>
          <a:lstStyle>
            <a:lvl1pPr marL="0" indent="0">
              <a:buNone/>
              <a:defRPr sz="100">
                <a:solidFill>
                  <a:schemeClr val="tx1"/>
                </a:solidFill>
              </a:defRPr>
            </a:lvl1pPr>
          </a:lstStyle>
          <a:p>
            <a:pPr lvl="0"/>
            <a:r>
              <a:rPr lang="en-US" noProof="0"/>
              <a:t>.</a:t>
            </a:r>
          </a:p>
        </p:txBody>
      </p:sp>
      <p:sp>
        <p:nvSpPr>
          <p:cNvPr id="17" name="Agenda item 3">
            <a:extLst>
              <a:ext uri="{FF2B5EF4-FFF2-40B4-BE49-F238E27FC236}">
                <a16:creationId xmlns:a16="http://schemas.microsoft.com/office/drawing/2014/main" id="{D2842598-505D-2249-A666-03620A6069BE}"/>
              </a:ext>
              <a:ext uri="{C183D7F6-B498-43B3-948B-1728B52AA6E4}">
                <adec:decorative xmlns:adec="http://schemas.microsoft.com/office/drawing/2017/decorative" val="1"/>
              </a:ext>
            </a:extLst>
          </p:cNvPr>
          <p:cNvSpPr>
            <a:spLocks noGrp="1"/>
          </p:cNvSpPr>
          <p:nvPr>
            <p:ph type="body" sz="quarter" idx="20" hasCustomPrompt="1"/>
          </p:nvPr>
        </p:nvSpPr>
        <p:spPr>
          <a:xfrm>
            <a:off x="768096" y="3203928"/>
            <a:ext cx="566928" cy="567790"/>
          </a:xfrm>
          <a:prstGeom prst="rect">
            <a:avLst/>
          </a:prstGeom>
          <a:solidFill>
            <a:srgbClr val="CCCCCC"/>
          </a:solidFill>
          <a:ln>
            <a:solidFill>
              <a:srgbClr val="CCCCCC"/>
            </a:solidFill>
          </a:ln>
        </p:spPr>
        <p:txBody>
          <a:bodyPr wrap="square" lIns="0" tIns="0" rIns="0" bIns="0" anchor="ctr">
            <a:noAutofit/>
          </a:bodyPr>
          <a:lstStyle>
            <a:lvl1pPr marL="0" marR="0" indent="0" algn="ctr" defTabSz="914400" rtl="0" eaLnBrk="1" fontAlgn="auto" latinLnBrk="0" hangingPunct="1">
              <a:lnSpc>
                <a:spcPct val="100000"/>
              </a:lnSpc>
              <a:spcBef>
                <a:spcPts val="0"/>
              </a:spcBef>
              <a:spcAft>
                <a:spcPts val="0"/>
              </a:spcAft>
              <a:buClrTx/>
              <a:buSzTx/>
              <a:buFontTx/>
              <a:buNone/>
              <a:tabLst/>
              <a:defRPr sz="24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noProof="0"/>
              <a:t>X</a:t>
            </a:r>
          </a:p>
        </p:txBody>
      </p:sp>
      <p:sp>
        <p:nvSpPr>
          <p:cNvPr id="34" name="Agenda item 3 description">
            <a:extLst>
              <a:ext uri="{FF2B5EF4-FFF2-40B4-BE49-F238E27FC236}">
                <a16:creationId xmlns:a16="http://schemas.microsoft.com/office/drawing/2014/main" id="{0B284BE8-B9B1-CE6C-820E-BE74D3DFF39E}"/>
              </a:ext>
              <a:ext uri="{C183D7F6-B498-43B3-948B-1728B52AA6E4}">
                <adec:decorative xmlns:adec="http://schemas.microsoft.com/office/drawing/2017/decorative" val="0"/>
              </a:ext>
            </a:extLst>
          </p:cNvPr>
          <p:cNvSpPr>
            <a:spLocks noGrp="1"/>
          </p:cNvSpPr>
          <p:nvPr>
            <p:ph type="body" sz="quarter" idx="28" hasCustomPrompt="1"/>
          </p:nvPr>
        </p:nvSpPr>
        <p:spPr>
          <a:xfrm>
            <a:off x="1531220" y="3203928"/>
            <a:ext cx="5324694" cy="566928"/>
          </a:xfrm>
          <a:prstGeom prst="rect">
            <a:avLst/>
          </a:prstGeom>
          <a:ln>
            <a:noFill/>
          </a:ln>
        </p:spPr>
        <p:txBody>
          <a:bodyPr wrap="square" lIns="0" tIns="0" rIns="0" bIns="0" anchor="ctr" anchorCtr="0">
            <a:noAutofit/>
          </a:bodyPr>
          <a:lstStyle>
            <a:lvl1pPr marL="12700" indent="-12700" algn="l">
              <a:buNone/>
              <a:tabLst/>
              <a:defRPr sz="1800"/>
            </a:lvl1pPr>
          </a:lstStyle>
          <a:p>
            <a:pPr algn="l"/>
            <a:r>
              <a:rPr lang="en-US" noProof="0"/>
              <a:t>Click to add agenda item 3</a:t>
            </a:r>
          </a:p>
        </p:txBody>
      </p:sp>
      <p:sp>
        <p:nvSpPr>
          <p:cNvPr id="9" name="Agenda line 3 Placeholder">
            <a:extLst>
              <a:ext uri="{FF2B5EF4-FFF2-40B4-BE49-F238E27FC236}">
                <a16:creationId xmlns:a16="http://schemas.microsoft.com/office/drawing/2014/main" id="{64FEA698-3CEC-142B-2103-2537506FF81C}"/>
              </a:ext>
              <a:ext uri="{C183D7F6-B498-43B3-948B-1728B52AA6E4}">
                <adec:decorative xmlns:adec="http://schemas.microsoft.com/office/drawing/2017/decorative" val="1"/>
              </a:ext>
            </a:extLst>
          </p:cNvPr>
          <p:cNvSpPr>
            <a:spLocks noGrp="1"/>
          </p:cNvSpPr>
          <p:nvPr>
            <p:ph sz="quarter" idx="40" hasCustomPrompt="1"/>
          </p:nvPr>
        </p:nvSpPr>
        <p:spPr>
          <a:xfrm>
            <a:off x="1536192" y="3767328"/>
            <a:ext cx="5328000" cy="9144"/>
          </a:xfrm>
          <a:prstGeom prst="rect">
            <a:avLst/>
          </a:prstGeom>
          <a:solidFill>
            <a:srgbClr val="CCCCCC"/>
          </a:solidFill>
        </p:spPr>
        <p:txBody>
          <a:bodyPr/>
          <a:lstStyle>
            <a:lvl1pPr marL="0" indent="0">
              <a:buNone/>
              <a:defRPr sz="100">
                <a:solidFill>
                  <a:schemeClr val="tx1"/>
                </a:solidFill>
              </a:defRPr>
            </a:lvl1pPr>
          </a:lstStyle>
          <a:p>
            <a:pPr lvl="0"/>
            <a:r>
              <a:rPr lang="en-US" noProof="0"/>
              <a:t>.</a:t>
            </a:r>
          </a:p>
        </p:txBody>
      </p:sp>
      <p:sp>
        <p:nvSpPr>
          <p:cNvPr id="32" name="Agenda item 4">
            <a:extLst>
              <a:ext uri="{FF2B5EF4-FFF2-40B4-BE49-F238E27FC236}">
                <a16:creationId xmlns:a16="http://schemas.microsoft.com/office/drawing/2014/main" id="{90361265-A14F-E476-D9E5-D44560CA5164}"/>
              </a:ext>
              <a:ext uri="{C183D7F6-B498-43B3-948B-1728B52AA6E4}">
                <adec:decorative xmlns:adec="http://schemas.microsoft.com/office/drawing/2017/decorative" val="1"/>
              </a:ext>
            </a:extLst>
          </p:cNvPr>
          <p:cNvSpPr>
            <a:spLocks noGrp="1"/>
          </p:cNvSpPr>
          <p:nvPr>
            <p:ph type="body" sz="quarter" idx="26" hasCustomPrompt="1"/>
          </p:nvPr>
        </p:nvSpPr>
        <p:spPr>
          <a:xfrm>
            <a:off x="768096" y="3977631"/>
            <a:ext cx="566928" cy="567790"/>
          </a:xfrm>
          <a:prstGeom prst="rect">
            <a:avLst/>
          </a:prstGeom>
          <a:solidFill>
            <a:srgbClr val="CCCCCC"/>
          </a:solidFill>
          <a:ln>
            <a:solidFill>
              <a:srgbClr val="CCCCCC"/>
            </a:solidFill>
          </a:ln>
        </p:spPr>
        <p:txBody>
          <a:bodyPr wrap="square" lIns="0" tIns="0" rIns="0" bIns="0" anchor="ctr">
            <a:noAutofit/>
          </a:bodyPr>
          <a:lstStyle>
            <a:lvl1pPr marL="0" marR="0" indent="0" algn="ctr" defTabSz="914400" rtl="0" eaLnBrk="1" fontAlgn="auto" latinLnBrk="0" hangingPunct="1">
              <a:lnSpc>
                <a:spcPct val="100000"/>
              </a:lnSpc>
              <a:spcBef>
                <a:spcPts val="0"/>
              </a:spcBef>
              <a:spcAft>
                <a:spcPts val="0"/>
              </a:spcAft>
              <a:buClrTx/>
              <a:buSzTx/>
              <a:buFontTx/>
              <a:buNone/>
              <a:tabLst/>
              <a:defRPr sz="2400">
                <a:solidFill>
                  <a:schemeClr val="tx1"/>
                </a:solidFill>
                <a:latin typeface="+mj-l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noProof="0"/>
              <a:t>X</a:t>
            </a:r>
          </a:p>
        </p:txBody>
      </p:sp>
      <p:sp>
        <p:nvSpPr>
          <p:cNvPr id="35" name="Agenda item 4 description">
            <a:extLst>
              <a:ext uri="{FF2B5EF4-FFF2-40B4-BE49-F238E27FC236}">
                <a16:creationId xmlns:a16="http://schemas.microsoft.com/office/drawing/2014/main" id="{8520F02C-48BD-F94F-1559-1FBBBB1E9B72}"/>
              </a:ext>
              <a:ext uri="{C183D7F6-B498-43B3-948B-1728B52AA6E4}">
                <adec:decorative xmlns:adec="http://schemas.microsoft.com/office/drawing/2017/decorative" val="0"/>
              </a:ext>
            </a:extLst>
          </p:cNvPr>
          <p:cNvSpPr>
            <a:spLocks noGrp="1"/>
          </p:cNvSpPr>
          <p:nvPr>
            <p:ph type="body" sz="quarter" idx="29" hasCustomPrompt="1"/>
          </p:nvPr>
        </p:nvSpPr>
        <p:spPr>
          <a:xfrm>
            <a:off x="1531220" y="3977631"/>
            <a:ext cx="5324694" cy="566928"/>
          </a:xfrm>
          <a:prstGeom prst="rect">
            <a:avLst/>
          </a:prstGeom>
          <a:ln>
            <a:noFill/>
          </a:ln>
        </p:spPr>
        <p:txBody>
          <a:bodyPr wrap="square" lIns="0" tIns="0" rIns="0" bIns="0" anchor="ctr" anchorCtr="0">
            <a:noAutofit/>
          </a:bodyPr>
          <a:lstStyle>
            <a:lvl1pPr marL="12700" indent="-12700" algn="l">
              <a:buNone/>
              <a:tabLst/>
              <a:defRPr sz="1800"/>
            </a:lvl1pPr>
          </a:lstStyle>
          <a:p>
            <a:pPr algn="l"/>
            <a:r>
              <a:rPr lang="en-US" noProof="0"/>
              <a:t>Click to add agenda item 4 </a:t>
            </a:r>
          </a:p>
        </p:txBody>
      </p:sp>
      <p:sp>
        <p:nvSpPr>
          <p:cNvPr id="14" name="Agenda line 4 Placeholder">
            <a:extLst>
              <a:ext uri="{FF2B5EF4-FFF2-40B4-BE49-F238E27FC236}">
                <a16:creationId xmlns:a16="http://schemas.microsoft.com/office/drawing/2014/main" id="{294815D1-A6FC-7FA3-10FF-2B021C27896E}"/>
              </a:ext>
              <a:ext uri="{C183D7F6-B498-43B3-948B-1728B52AA6E4}">
                <adec:decorative xmlns:adec="http://schemas.microsoft.com/office/drawing/2017/decorative" val="1"/>
              </a:ext>
            </a:extLst>
          </p:cNvPr>
          <p:cNvSpPr>
            <a:spLocks noGrp="1"/>
          </p:cNvSpPr>
          <p:nvPr>
            <p:ph sz="quarter" idx="42" hasCustomPrompt="1"/>
          </p:nvPr>
        </p:nvSpPr>
        <p:spPr>
          <a:xfrm>
            <a:off x="1536192" y="4535424"/>
            <a:ext cx="5328000" cy="9144"/>
          </a:xfrm>
          <a:prstGeom prst="rect">
            <a:avLst/>
          </a:prstGeom>
          <a:solidFill>
            <a:srgbClr val="CCCCCC"/>
          </a:solidFill>
        </p:spPr>
        <p:txBody>
          <a:bodyPr/>
          <a:lstStyle>
            <a:lvl1pPr marL="0" indent="0">
              <a:buNone/>
              <a:defRPr sz="100">
                <a:solidFill>
                  <a:schemeClr val="tx1"/>
                </a:solidFill>
              </a:defRPr>
            </a:lvl1pPr>
          </a:lstStyle>
          <a:p>
            <a:pPr lvl="0"/>
            <a:r>
              <a:rPr lang="en-US" noProof="0"/>
              <a:t>.</a:t>
            </a:r>
          </a:p>
        </p:txBody>
      </p:sp>
      <p:sp>
        <p:nvSpPr>
          <p:cNvPr id="19" name="Agenda item 5">
            <a:extLst>
              <a:ext uri="{FF2B5EF4-FFF2-40B4-BE49-F238E27FC236}">
                <a16:creationId xmlns:a16="http://schemas.microsoft.com/office/drawing/2014/main" id="{9BC64A6F-E796-8052-BDC4-C41A84E890AC}"/>
              </a:ext>
              <a:ext uri="{C183D7F6-B498-43B3-948B-1728B52AA6E4}">
                <adec:decorative xmlns:adec="http://schemas.microsoft.com/office/drawing/2017/decorative" val="1"/>
              </a:ext>
            </a:extLst>
          </p:cNvPr>
          <p:cNvSpPr>
            <a:spLocks noGrp="1"/>
          </p:cNvSpPr>
          <p:nvPr>
            <p:ph type="body" sz="quarter" idx="22" hasCustomPrompt="1"/>
          </p:nvPr>
        </p:nvSpPr>
        <p:spPr>
          <a:xfrm>
            <a:off x="768096" y="4751334"/>
            <a:ext cx="566928" cy="567790"/>
          </a:xfrm>
          <a:prstGeom prst="rect">
            <a:avLst/>
          </a:prstGeom>
          <a:solidFill>
            <a:srgbClr val="CCCCCC"/>
          </a:solidFill>
          <a:ln>
            <a:solidFill>
              <a:srgbClr val="CCCCCC"/>
            </a:solidFill>
          </a:ln>
        </p:spPr>
        <p:txBody>
          <a:bodyPr wrap="square" lIns="0" tIns="0" rIns="0" bIns="0" anchor="ctr">
            <a:noAutofit/>
          </a:bodyPr>
          <a:lstStyle>
            <a:lvl1pPr marL="0" marR="0" indent="0" algn="ctr" defTabSz="914400" rtl="0" eaLnBrk="1" fontAlgn="auto" latinLnBrk="0" hangingPunct="1">
              <a:lnSpc>
                <a:spcPct val="100000"/>
              </a:lnSpc>
              <a:spcBef>
                <a:spcPts val="0"/>
              </a:spcBef>
              <a:spcAft>
                <a:spcPts val="0"/>
              </a:spcAft>
              <a:buClrTx/>
              <a:buSzTx/>
              <a:buFontTx/>
              <a:buNone/>
              <a:tabLst/>
              <a:defRPr sz="2400">
                <a:solidFill>
                  <a:schemeClr val="tx1"/>
                </a:solidFill>
                <a:latin typeface="+mj-l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noProof="0"/>
              <a:t>X</a:t>
            </a:r>
          </a:p>
        </p:txBody>
      </p:sp>
      <p:sp>
        <p:nvSpPr>
          <p:cNvPr id="36" name="Agenda item 5 description">
            <a:extLst>
              <a:ext uri="{FF2B5EF4-FFF2-40B4-BE49-F238E27FC236}">
                <a16:creationId xmlns:a16="http://schemas.microsoft.com/office/drawing/2014/main" id="{2A36E3F2-5923-CCBC-97A9-3E586E1CF53B}"/>
              </a:ext>
              <a:ext uri="{C183D7F6-B498-43B3-948B-1728B52AA6E4}">
                <adec:decorative xmlns:adec="http://schemas.microsoft.com/office/drawing/2017/decorative" val="0"/>
              </a:ext>
            </a:extLst>
          </p:cNvPr>
          <p:cNvSpPr>
            <a:spLocks noGrp="1"/>
          </p:cNvSpPr>
          <p:nvPr>
            <p:ph type="body" sz="quarter" idx="30" hasCustomPrompt="1"/>
          </p:nvPr>
        </p:nvSpPr>
        <p:spPr>
          <a:xfrm>
            <a:off x="1531220" y="4751334"/>
            <a:ext cx="5324694" cy="566928"/>
          </a:xfrm>
          <a:prstGeom prst="rect">
            <a:avLst/>
          </a:prstGeom>
          <a:ln>
            <a:noFill/>
          </a:ln>
        </p:spPr>
        <p:txBody>
          <a:bodyPr wrap="square" lIns="0" tIns="0" rIns="0" bIns="0" anchor="ctr" anchorCtr="0">
            <a:noAutofit/>
          </a:bodyPr>
          <a:lstStyle>
            <a:lvl1pPr marL="12700" indent="-12700" algn="l">
              <a:buNone/>
              <a:tabLst/>
              <a:defRPr sz="1800"/>
            </a:lvl1pPr>
          </a:lstStyle>
          <a:p>
            <a:pPr algn="l"/>
            <a:r>
              <a:rPr lang="en-US" noProof="0"/>
              <a:t>Click to add agenda item 5</a:t>
            </a:r>
          </a:p>
        </p:txBody>
      </p:sp>
      <p:sp>
        <p:nvSpPr>
          <p:cNvPr id="16" name="Agenda line 5 Placeholder">
            <a:extLst>
              <a:ext uri="{FF2B5EF4-FFF2-40B4-BE49-F238E27FC236}">
                <a16:creationId xmlns:a16="http://schemas.microsoft.com/office/drawing/2014/main" id="{5BC826FD-42D6-F330-42BD-1B51308F53DA}"/>
              </a:ext>
              <a:ext uri="{C183D7F6-B498-43B3-948B-1728B52AA6E4}">
                <adec:decorative xmlns:adec="http://schemas.microsoft.com/office/drawing/2017/decorative" val="1"/>
              </a:ext>
            </a:extLst>
          </p:cNvPr>
          <p:cNvSpPr>
            <a:spLocks noGrp="1"/>
          </p:cNvSpPr>
          <p:nvPr>
            <p:ph sz="quarter" idx="43" hasCustomPrompt="1"/>
          </p:nvPr>
        </p:nvSpPr>
        <p:spPr>
          <a:xfrm>
            <a:off x="1536192" y="5312664"/>
            <a:ext cx="5328000" cy="9144"/>
          </a:xfrm>
          <a:prstGeom prst="rect">
            <a:avLst/>
          </a:prstGeom>
          <a:solidFill>
            <a:srgbClr val="CCCCCC"/>
          </a:solidFill>
        </p:spPr>
        <p:txBody>
          <a:bodyPr/>
          <a:lstStyle>
            <a:lvl1pPr marL="0" indent="0">
              <a:buNone/>
              <a:defRPr sz="100">
                <a:solidFill>
                  <a:schemeClr val="tx1"/>
                </a:solidFill>
              </a:defRPr>
            </a:lvl1pPr>
          </a:lstStyle>
          <a:p>
            <a:pPr lvl="0"/>
            <a:r>
              <a:rPr lang="en-US" noProof="0"/>
              <a:t>.</a:t>
            </a:r>
          </a:p>
        </p:txBody>
      </p:sp>
      <p:sp>
        <p:nvSpPr>
          <p:cNvPr id="21" name="Agenda item 6">
            <a:extLst>
              <a:ext uri="{FF2B5EF4-FFF2-40B4-BE49-F238E27FC236}">
                <a16:creationId xmlns:a16="http://schemas.microsoft.com/office/drawing/2014/main" id="{1B9398C7-9BFD-530A-AAD5-5DB929ACE1DB}"/>
              </a:ext>
              <a:ext uri="{C183D7F6-B498-43B3-948B-1728B52AA6E4}">
                <adec:decorative xmlns:adec="http://schemas.microsoft.com/office/drawing/2017/decorative" val="1"/>
              </a:ext>
            </a:extLst>
          </p:cNvPr>
          <p:cNvSpPr>
            <a:spLocks noGrp="1"/>
          </p:cNvSpPr>
          <p:nvPr>
            <p:ph type="body" sz="quarter" idx="24" hasCustomPrompt="1"/>
          </p:nvPr>
        </p:nvSpPr>
        <p:spPr>
          <a:xfrm>
            <a:off x="768096" y="5525036"/>
            <a:ext cx="566928" cy="567790"/>
          </a:xfrm>
          <a:prstGeom prst="rect">
            <a:avLst/>
          </a:prstGeom>
          <a:solidFill>
            <a:srgbClr val="CCCCCC"/>
          </a:solidFill>
          <a:ln>
            <a:solidFill>
              <a:srgbClr val="CCCCCC"/>
            </a:solidFill>
          </a:ln>
        </p:spPr>
        <p:txBody>
          <a:bodyPr wrap="square" lIns="0" tIns="0" rIns="0" bIns="0" anchor="ctr">
            <a:noAutofit/>
          </a:bodyPr>
          <a:lstStyle>
            <a:lvl1pPr marL="0" marR="0" indent="0" algn="ctr" defTabSz="914400" rtl="0" eaLnBrk="1" fontAlgn="auto" latinLnBrk="0" hangingPunct="1">
              <a:lnSpc>
                <a:spcPct val="100000"/>
              </a:lnSpc>
              <a:spcBef>
                <a:spcPts val="0"/>
              </a:spcBef>
              <a:spcAft>
                <a:spcPts val="0"/>
              </a:spcAft>
              <a:buClrTx/>
              <a:buSzTx/>
              <a:buFontTx/>
              <a:buNone/>
              <a:tabLst/>
              <a:defRPr sz="2400">
                <a:solidFill>
                  <a:schemeClr val="tx1"/>
                </a:solidFill>
                <a:latin typeface="+mj-l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noProof="0"/>
              <a:t>X</a:t>
            </a:r>
          </a:p>
        </p:txBody>
      </p:sp>
      <p:sp>
        <p:nvSpPr>
          <p:cNvPr id="37" name="Agenda item 6 description">
            <a:extLst>
              <a:ext uri="{FF2B5EF4-FFF2-40B4-BE49-F238E27FC236}">
                <a16:creationId xmlns:a16="http://schemas.microsoft.com/office/drawing/2014/main" id="{7D7BE22F-DA85-C34B-5FFD-B711790E06D2}"/>
              </a:ext>
              <a:ext uri="{C183D7F6-B498-43B3-948B-1728B52AA6E4}">
                <adec:decorative xmlns:adec="http://schemas.microsoft.com/office/drawing/2017/decorative" val="0"/>
              </a:ext>
            </a:extLst>
          </p:cNvPr>
          <p:cNvSpPr>
            <a:spLocks noGrp="1"/>
          </p:cNvSpPr>
          <p:nvPr>
            <p:ph type="body" sz="quarter" idx="31" hasCustomPrompt="1"/>
          </p:nvPr>
        </p:nvSpPr>
        <p:spPr>
          <a:xfrm>
            <a:off x="1531220" y="5525036"/>
            <a:ext cx="5324694" cy="566928"/>
          </a:xfrm>
          <a:prstGeom prst="rect">
            <a:avLst/>
          </a:prstGeom>
          <a:ln>
            <a:noFill/>
          </a:ln>
        </p:spPr>
        <p:txBody>
          <a:bodyPr wrap="square" lIns="0" tIns="0" rIns="0" bIns="0" anchor="ctr" anchorCtr="0">
            <a:noAutofit/>
          </a:bodyPr>
          <a:lstStyle>
            <a:lvl1pPr marL="12700" indent="-12700" algn="l">
              <a:buNone/>
              <a:tabLst/>
              <a:defRPr sz="1800"/>
            </a:lvl1pPr>
          </a:lstStyle>
          <a:p>
            <a:pPr algn="l"/>
            <a:r>
              <a:rPr lang="en-US" noProof="0"/>
              <a:t>Click to add agenda item 6</a:t>
            </a:r>
          </a:p>
        </p:txBody>
      </p:sp>
      <p:sp>
        <p:nvSpPr>
          <p:cNvPr id="11" name="Agenda line 6 Placeholder">
            <a:extLst>
              <a:ext uri="{FF2B5EF4-FFF2-40B4-BE49-F238E27FC236}">
                <a16:creationId xmlns:a16="http://schemas.microsoft.com/office/drawing/2014/main" id="{69551B19-5FB8-119B-B488-08BCF0E6B506}"/>
              </a:ext>
              <a:ext uri="{C183D7F6-B498-43B3-948B-1728B52AA6E4}">
                <adec:decorative xmlns:adec="http://schemas.microsoft.com/office/drawing/2017/decorative" val="1"/>
              </a:ext>
            </a:extLst>
          </p:cNvPr>
          <p:cNvSpPr>
            <a:spLocks noGrp="1"/>
          </p:cNvSpPr>
          <p:nvPr>
            <p:ph sz="quarter" idx="41" hasCustomPrompt="1"/>
          </p:nvPr>
        </p:nvSpPr>
        <p:spPr>
          <a:xfrm>
            <a:off x="1536192" y="6080759"/>
            <a:ext cx="5328000" cy="9144"/>
          </a:xfrm>
          <a:prstGeom prst="rect">
            <a:avLst/>
          </a:prstGeom>
          <a:solidFill>
            <a:srgbClr val="CCCCCC"/>
          </a:solidFill>
          <a:ln>
            <a:noFill/>
          </a:ln>
        </p:spPr>
        <p:txBody>
          <a:bodyPr/>
          <a:lstStyle>
            <a:lvl1pPr marL="0" indent="0">
              <a:buNone/>
              <a:defRPr sz="100">
                <a:solidFill>
                  <a:schemeClr val="tx1"/>
                </a:solidFill>
              </a:defRPr>
            </a:lvl1pPr>
          </a:lstStyle>
          <a:p>
            <a:pPr lvl="0"/>
            <a:r>
              <a:rPr lang="en-US" noProof="0"/>
              <a:t>.</a:t>
            </a:r>
          </a:p>
        </p:txBody>
      </p:sp>
      <p:sp>
        <p:nvSpPr>
          <p:cNvPr id="10" name="Picture Placeholder 20">
            <a:extLst>
              <a:ext uri="{FF2B5EF4-FFF2-40B4-BE49-F238E27FC236}">
                <a16:creationId xmlns:a16="http://schemas.microsoft.com/office/drawing/2014/main" id="{248D24D7-EC9C-F974-7D82-7F4B6F87926D}"/>
              </a:ext>
              <a:ext uri="{C183D7F6-B498-43B3-948B-1728B52AA6E4}">
                <adec:decorative xmlns:adec="http://schemas.microsoft.com/office/drawing/2017/decorative" val="1"/>
              </a:ext>
            </a:extLst>
          </p:cNvPr>
          <p:cNvSpPr>
            <a:spLocks noGrp="1"/>
          </p:cNvSpPr>
          <p:nvPr>
            <p:ph type="pic" sz="quarter" idx="14" hasCustomPrompt="1"/>
          </p:nvPr>
        </p:nvSpPr>
        <p:spPr>
          <a:xfrm>
            <a:off x="7620000" y="765176"/>
            <a:ext cx="3805238" cy="5327650"/>
          </a:xfrm>
          <a:prstGeom prst="rect">
            <a:avLst/>
          </a:prstGeom>
        </p:spPr>
        <p:txBody>
          <a:bodyPr lIns="0" tIns="0" rIns="0" bIns="0">
            <a:noAutofit/>
          </a:bodyPr>
          <a:lstStyle>
            <a:lvl1pPr marL="0" indent="0">
              <a:spcBef>
                <a:spcPts val="500"/>
              </a:spcBef>
              <a:buNone/>
              <a:defRPr lang="en-GB" sz="1800" kern="1200" baseline="0" noProof="0" dirty="0" smtClean="0">
                <a:solidFill>
                  <a:schemeClr val="tx1"/>
                </a:solidFill>
                <a:latin typeface="Arial" pitchFamily="34" charset="0"/>
                <a:ea typeface="+mn-ea"/>
                <a:cs typeface="+mn-cs"/>
                <a:sym typeface="Wingdings" panose="05000000000000000000" pitchFamily="2" charset="2"/>
              </a:defRPr>
            </a:lvl1pPr>
          </a:lstStyle>
          <a:p>
            <a:r>
              <a:rPr lang="en-US" noProof="0"/>
              <a:t>Click icon to add image. Images are available to download from the Brand Source image librarybrand.cgi.com</a:t>
            </a:r>
          </a:p>
        </p:txBody>
      </p:sp>
      <p:sp>
        <p:nvSpPr>
          <p:cNvPr id="2" name="Footer Placeholder 1">
            <a:extLst>
              <a:ext uri="{FF2B5EF4-FFF2-40B4-BE49-F238E27FC236}">
                <a16:creationId xmlns:a16="http://schemas.microsoft.com/office/drawing/2014/main" id="{11E23B5B-86A5-9929-E075-CFDE6B46C894}"/>
              </a:ext>
              <a:ext uri="{C183D7F6-B498-43B3-948B-1728B52AA6E4}">
                <adec:decorative xmlns:adec="http://schemas.microsoft.com/office/drawing/2017/decorative" val="1"/>
              </a:ext>
            </a:extLst>
          </p:cNvPr>
          <p:cNvSpPr>
            <a:spLocks noGrp="1"/>
          </p:cNvSpPr>
          <p:nvPr>
            <p:ph type="ftr" sz="quarter" idx="45"/>
          </p:nvPr>
        </p:nvSpPr>
        <p:spPr/>
        <p:txBody>
          <a:bodyPr/>
          <a:lstStyle/>
          <a:p>
            <a:endParaRPr lang="en-US" noProof="0"/>
          </a:p>
        </p:txBody>
      </p:sp>
      <p:sp>
        <p:nvSpPr>
          <p:cNvPr id="4" name="Slide Number Placeholder 3">
            <a:extLst>
              <a:ext uri="{FF2B5EF4-FFF2-40B4-BE49-F238E27FC236}">
                <a16:creationId xmlns:a16="http://schemas.microsoft.com/office/drawing/2014/main" id="{8C7834B6-7F1E-DDCB-2FF1-903263236C2C}"/>
              </a:ext>
              <a:ext uri="{C183D7F6-B498-43B3-948B-1728B52AA6E4}">
                <adec:decorative xmlns:adec="http://schemas.microsoft.com/office/drawing/2017/decorative" val="1"/>
              </a:ext>
            </a:extLst>
          </p:cNvPr>
          <p:cNvSpPr>
            <a:spLocks noGrp="1"/>
          </p:cNvSpPr>
          <p:nvPr>
            <p:ph type="sldNum" sz="quarter" idx="11"/>
          </p:nvPr>
        </p:nvSpPr>
        <p:spPr/>
        <p:txBody>
          <a:body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1704483212"/>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Read Only - End of slide layouts">
    <p:bg>
      <p:bgPr>
        <a:solidFill>
          <a:schemeClr val="tx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539E471-216A-F16D-9EED-678F84B8F90D}"/>
              </a:ext>
              <a:ext uri="{C183D7F6-B498-43B3-948B-1728B52AA6E4}">
                <adec:decorative xmlns:adec="http://schemas.microsoft.com/office/drawing/2017/decorative" val="1"/>
              </a:ext>
            </a:extLst>
          </p:cNvPr>
          <p:cNvSpPr>
            <a:spLocks noGrp="1"/>
          </p:cNvSpPr>
          <p:nvPr>
            <p:ph type="ftr" sz="quarter" idx="13"/>
          </p:nvPr>
        </p:nvSpPr>
        <p:spPr/>
        <p:txBody>
          <a:bodyPr/>
          <a:lstStyle/>
          <a:p>
            <a:endParaRPr lang="en-US" noProof="0"/>
          </a:p>
        </p:txBody>
      </p:sp>
      <p:sp>
        <p:nvSpPr>
          <p:cNvPr id="8" name="Slide Number Placeholder 7">
            <a:extLst>
              <a:ext uri="{FF2B5EF4-FFF2-40B4-BE49-F238E27FC236}">
                <a16:creationId xmlns:a16="http://schemas.microsoft.com/office/drawing/2014/main" id="{F005B678-1769-99EA-ECF6-E729115A540D}"/>
              </a:ext>
              <a:ext uri="{C183D7F6-B498-43B3-948B-1728B52AA6E4}">
                <adec:decorative xmlns:adec="http://schemas.microsoft.com/office/drawing/2017/decorative" val="1"/>
              </a:ext>
            </a:extLst>
          </p:cNvPr>
          <p:cNvSpPr>
            <a:spLocks noGrp="1"/>
          </p:cNvSpPr>
          <p:nvPr>
            <p:ph type="sldNum" sz="quarter" idx="12"/>
          </p:nvPr>
        </p:nvSpPr>
        <p:spPr/>
        <p:txBody>
          <a:bodyPr/>
          <a:lstStyle/>
          <a:p>
            <a:fld id="{525A3C56-E491-49B2-93F3-63532DF516BC}" type="slidenum">
              <a:rPr lang="en-US" noProof="0" smtClean="0"/>
              <a:pPr/>
              <a:t>‹#›</a:t>
            </a:fld>
            <a:endParaRPr lang="en-US" noProof="0"/>
          </a:p>
        </p:txBody>
      </p:sp>
      <p:sp>
        <p:nvSpPr>
          <p:cNvPr id="4" name="TextBox 3">
            <a:extLst>
              <a:ext uri="{FF2B5EF4-FFF2-40B4-BE49-F238E27FC236}">
                <a16:creationId xmlns:a16="http://schemas.microsoft.com/office/drawing/2014/main" id="{BCED8B9F-977E-4292-9524-3F0A97972769}"/>
              </a:ext>
            </a:extLst>
          </p:cNvPr>
          <p:cNvSpPr txBox="1"/>
          <p:nvPr userDrawn="1"/>
        </p:nvSpPr>
        <p:spPr>
          <a:xfrm>
            <a:off x="0" y="0"/>
            <a:ext cx="12192000" cy="6858000"/>
          </a:xfrm>
          <a:prstGeom prst="rect">
            <a:avLst/>
          </a:prstGeom>
          <a:solidFill>
            <a:srgbClr val="333333"/>
          </a:solidFill>
        </p:spPr>
        <p:txBody>
          <a:bodyPr vert="horz" wrap="square" lIns="0" tIns="0" rIns="0" bIns="0" rtlCol="0" anchor="t" anchorCtr="0">
            <a:normAutofit/>
          </a:bodyPr>
          <a:lstStyle/>
          <a:p>
            <a:pPr algn="ctr"/>
            <a:endParaRPr lang="en-US" sz="34400">
              <a:solidFill>
                <a:schemeClr val="bg1"/>
              </a:solidFill>
            </a:endParaRPr>
          </a:p>
        </p:txBody>
      </p:sp>
    </p:spTree>
    <p:extLst>
      <p:ext uri="{BB962C8B-B14F-4D97-AF65-F5344CB8AC3E}">
        <p14:creationId xmlns:p14="http://schemas.microsoft.com/office/powerpoint/2010/main" val="3094766710"/>
      </p:ext>
    </p:extLst>
  </p:cSld>
  <p:clrMapOvr>
    <a:masterClrMapping/>
  </p:clrMapOvr>
  <p:transition/>
  <p:extLst>
    <p:ext uri="{DCECCB84-F9BA-43D5-87BE-67443E8EF086}">
      <p15:sldGuideLst xmlns:p15="http://schemas.microsoft.com/office/powerpoint/2012/main"/>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1_Large image right+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F0E22E1-2CCF-9AA7-4663-E0C5B011C1A9}"/>
              </a:ext>
            </a:extLst>
          </p:cNvPr>
          <p:cNvSpPr>
            <a:spLocks noGrp="1"/>
          </p:cNvSpPr>
          <p:nvPr>
            <p:ph type="title" hasCustomPrompt="1"/>
          </p:nvPr>
        </p:nvSpPr>
        <p:spPr>
          <a:xfrm>
            <a:off x="766763" y="682514"/>
            <a:ext cx="4572000" cy="532765"/>
          </a:xfrm>
        </p:spPr>
        <p:txBody>
          <a:bodyPr/>
          <a:lstStyle/>
          <a:p>
            <a:r>
              <a:rPr lang="en-US"/>
              <a:t>Click to add title</a:t>
            </a:r>
          </a:p>
        </p:txBody>
      </p:sp>
      <p:sp>
        <p:nvSpPr>
          <p:cNvPr id="6" name="Content Placeholder 20">
            <a:extLst>
              <a:ext uri="{FF2B5EF4-FFF2-40B4-BE49-F238E27FC236}">
                <a16:creationId xmlns:a16="http://schemas.microsoft.com/office/drawing/2014/main" id="{33476934-CF78-2D44-A533-364A3E20704C}"/>
              </a:ext>
            </a:extLst>
          </p:cNvPr>
          <p:cNvSpPr>
            <a:spLocks noGrp="1"/>
          </p:cNvSpPr>
          <p:nvPr>
            <p:ph sz="quarter" idx="17" hasCustomPrompt="1"/>
          </p:nvPr>
        </p:nvSpPr>
        <p:spPr>
          <a:xfrm>
            <a:off x="766763" y="1527175"/>
            <a:ext cx="4567237" cy="4565651"/>
          </a:xfrm>
          <a:prstGeom prst="rect">
            <a:avLst/>
          </a:prstGeom>
        </p:spPr>
        <p:txBody>
          <a:bodyPr lIns="0" tIns="0" rIns="0" bIns="0">
            <a:noAutofit/>
          </a:bodyPr>
          <a:lstStyle>
            <a:lvl1pPr marL="0" indent="0">
              <a:spcBef>
                <a:spcPts val="500"/>
              </a:spcBef>
              <a:buClr>
                <a:schemeClr val="tx1"/>
              </a:buClr>
              <a:buSzPct val="110000"/>
              <a:buFont typeface="Arial" pitchFamily="34" charset="0"/>
              <a:buNone/>
              <a:defRPr sz="2000">
                <a:solidFill>
                  <a:schemeClr val="tx1"/>
                </a:solidFill>
                <a:latin typeface="+mn-lt"/>
              </a:defRPr>
            </a:lvl1pPr>
            <a:lvl2pPr marL="263525" indent="-263525">
              <a:spcBef>
                <a:spcPts val="500"/>
              </a:spcBef>
              <a:buClr>
                <a:schemeClr val="tx1"/>
              </a:buClr>
              <a:buSzPct val="110000"/>
              <a:buFont typeface="Arial" pitchFamily="34" charset="0"/>
              <a:buChar char="•"/>
              <a:defRPr sz="2000" baseline="0">
                <a:solidFill>
                  <a:schemeClr val="tx1"/>
                </a:solidFill>
                <a:latin typeface="Arial" pitchFamily="34" charset="0"/>
              </a:defRPr>
            </a:lvl2pPr>
            <a:lvl3pPr marL="536575" indent="-273050">
              <a:spcBef>
                <a:spcPts val="500"/>
              </a:spcBef>
              <a:buClr>
                <a:schemeClr val="tx1"/>
              </a:buClr>
              <a:buSzTx/>
              <a:buFont typeface="Calibri" panose="020F0502020204030204" pitchFamily="34" charset="0"/>
              <a:buChar char="–"/>
              <a:defRPr sz="1800">
                <a:solidFill>
                  <a:schemeClr val="tx1"/>
                </a:solidFill>
                <a:latin typeface="Arial" pitchFamily="34" charset="0"/>
              </a:defRPr>
            </a:lvl3pPr>
            <a:lvl4pPr marL="811213" indent="-274638">
              <a:spcBef>
                <a:spcPts val="500"/>
              </a:spcBef>
              <a:buClr>
                <a:schemeClr val="tx1"/>
              </a:buClr>
              <a:buSzPct val="110000"/>
              <a:buFont typeface="Wingdings" pitchFamily="2" charset="2"/>
              <a:buChar char="§"/>
              <a:defRPr sz="1600">
                <a:solidFill>
                  <a:schemeClr val="tx1"/>
                </a:solidFill>
                <a:latin typeface="Arial" pitchFamily="34" charset="0"/>
              </a:defRPr>
            </a:lvl4pPr>
            <a:lvl5pPr marL="1074738" indent="-263525">
              <a:spcBef>
                <a:spcPts val="500"/>
              </a:spcBef>
              <a:buClr>
                <a:schemeClr val="tx1"/>
              </a:buClr>
              <a:buSzPct val="110000"/>
              <a:buFont typeface="Courier New" panose="02070309020205020404" pitchFamily="49" charset="0"/>
              <a:buChar char="o"/>
              <a:defRPr sz="1400">
                <a:solidFill>
                  <a:schemeClr val="tx1"/>
                </a:solidFill>
                <a:latin typeface="Arial" pitchFamily="34" charset="0"/>
              </a:defRPr>
            </a:lvl5pPr>
            <a:lvl6pPr marL="1136650" indent="-215900">
              <a:spcBef>
                <a:spcPts val="500"/>
              </a:spcBef>
              <a:buClr>
                <a:schemeClr val="tx1">
                  <a:lumMod val="60000"/>
                  <a:lumOff val="40000"/>
                </a:schemeClr>
              </a:buClr>
              <a:buFont typeface="Verdana" pitchFamily="34" charset="0"/>
              <a:buChar char="•"/>
              <a:defRPr sz="1400" baseline="0">
                <a:solidFill>
                  <a:schemeClr val="tx1"/>
                </a:solidFill>
              </a:defRPr>
            </a:lvl6pPr>
            <a:lvl7pPr marL="1343025" indent="-228600">
              <a:spcBef>
                <a:spcPts val="500"/>
              </a:spcBef>
              <a:buClr>
                <a:schemeClr val="tx1">
                  <a:lumMod val="60000"/>
                  <a:lumOff val="40000"/>
                </a:schemeClr>
              </a:buClr>
              <a:buFont typeface="Verdana" pitchFamily="34" charset="0"/>
              <a:buChar char="•"/>
              <a:defRPr sz="1400" baseline="0">
                <a:solidFill>
                  <a:schemeClr val="tx1"/>
                </a:solidFill>
              </a:defRPr>
            </a:lvl7pPr>
          </a:lstStyle>
          <a:p>
            <a:pPr marL="0" marR="0" lvl="0" indent="0" algn="l" defTabSz="914400" rtl="0" eaLnBrk="1" fontAlgn="auto" latinLnBrk="0" hangingPunct="1">
              <a:lnSpc>
                <a:spcPct val="100000"/>
              </a:lnSpc>
              <a:spcBef>
                <a:spcPts val="500"/>
              </a:spcBef>
              <a:spcAft>
                <a:spcPts val="0"/>
              </a:spcAft>
              <a:buClr>
                <a:schemeClr val="tx1"/>
              </a:buClr>
              <a:buSzPct val="110000"/>
              <a:buFont typeface="Arial" pitchFamily="34" charset="0"/>
              <a:buNone/>
              <a:tabLst/>
              <a:defRPr/>
            </a:pPr>
            <a:r>
              <a:rPr lang="en-US" noProof="0"/>
              <a:t>Click to add text or select icon to insert content.</a:t>
            </a:r>
          </a:p>
        </p:txBody>
      </p:sp>
      <p:sp>
        <p:nvSpPr>
          <p:cNvPr id="2" name="Footer Placeholder 1">
            <a:extLst>
              <a:ext uri="{FF2B5EF4-FFF2-40B4-BE49-F238E27FC236}">
                <a16:creationId xmlns:a16="http://schemas.microsoft.com/office/drawing/2014/main" id="{A2777F67-088D-169E-D23B-911C753C5CE2}"/>
              </a:ext>
              <a:ext uri="{C183D7F6-B498-43B3-948B-1728B52AA6E4}">
                <adec:decorative xmlns:adec="http://schemas.microsoft.com/office/drawing/2017/decorative" val="1"/>
              </a:ext>
            </a:extLst>
          </p:cNvPr>
          <p:cNvSpPr>
            <a:spLocks noGrp="1"/>
          </p:cNvSpPr>
          <p:nvPr>
            <p:ph type="ftr" sz="quarter" idx="21"/>
          </p:nvPr>
        </p:nvSpPr>
        <p:spPr/>
        <p:txBody>
          <a:bodyPr/>
          <a:lstStyle/>
          <a:p>
            <a:endParaRPr lang="en-US" noProof="0"/>
          </a:p>
        </p:txBody>
      </p:sp>
      <p:sp>
        <p:nvSpPr>
          <p:cNvPr id="10" name="Slide Number Placeholder 9">
            <a:extLst>
              <a:ext uri="{FF2B5EF4-FFF2-40B4-BE49-F238E27FC236}">
                <a16:creationId xmlns:a16="http://schemas.microsoft.com/office/drawing/2014/main" id="{B0190D9E-5F99-B4FA-2E16-8DFE9960A3B1}"/>
              </a:ext>
              <a:ext uri="{C183D7F6-B498-43B3-948B-1728B52AA6E4}">
                <adec:decorative xmlns:adec="http://schemas.microsoft.com/office/drawing/2017/decorative" val="1"/>
              </a:ext>
            </a:extLst>
          </p:cNvPr>
          <p:cNvSpPr>
            <a:spLocks noGrp="1"/>
          </p:cNvSpPr>
          <p:nvPr>
            <p:ph type="sldNum" sz="quarter" idx="20"/>
          </p:nvPr>
        </p:nvSpPr>
        <p:spPr/>
        <p:txBody>
          <a:bodyPr/>
          <a:lstStyle/>
          <a:p>
            <a:fld id="{525A3C56-E491-49B2-93F3-63532DF516BC}" type="slidenum">
              <a:rPr lang="en-US" noProof="0" smtClean="0"/>
              <a:pPr/>
              <a:t>‹#›</a:t>
            </a:fld>
            <a:endParaRPr lang="en-US" noProof="0"/>
          </a:p>
        </p:txBody>
      </p:sp>
      <p:sp>
        <p:nvSpPr>
          <p:cNvPr id="4" name="Picture Placeholder 13">
            <a:extLst>
              <a:ext uri="{FF2B5EF4-FFF2-40B4-BE49-F238E27FC236}">
                <a16:creationId xmlns:a16="http://schemas.microsoft.com/office/drawing/2014/main" id="{233476EF-1805-8FE0-DDC1-7F11FBE28A5E}"/>
              </a:ext>
            </a:extLst>
          </p:cNvPr>
          <p:cNvSpPr>
            <a:spLocks noGrp="1"/>
          </p:cNvSpPr>
          <p:nvPr>
            <p:ph type="pic" sz="quarter" idx="16"/>
          </p:nvPr>
        </p:nvSpPr>
        <p:spPr>
          <a:xfrm>
            <a:off x="6096000" y="765175"/>
            <a:ext cx="5330712" cy="5331600"/>
          </a:xfrm>
          <a:custGeom>
            <a:avLst/>
            <a:gdLst>
              <a:gd name="connsiteX0" fmla="*/ 0 w 5308600"/>
              <a:gd name="connsiteY0" fmla="*/ 0 h 5295900"/>
              <a:gd name="connsiteX1" fmla="*/ 5308600 w 5308600"/>
              <a:gd name="connsiteY1" fmla="*/ 0 h 5295900"/>
              <a:gd name="connsiteX2" fmla="*/ 5308600 w 5308600"/>
              <a:gd name="connsiteY2" fmla="*/ 5295900 h 5295900"/>
              <a:gd name="connsiteX3" fmla="*/ 1771200 w 5308600"/>
              <a:gd name="connsiteY3" fmla="*/ 5289553 h 5295900"/>
              <a:gd name="connsiteX4" fmla="*/ 1771200 w 5308600"/>
              <a:gd name="connsiteY4" fmla="*/ 3524700 h 5295900"/>
              <a:gd name="connsiteX5" fmla="*/ 0 w 5308600"/>
              <a:gd name="connsiteY5" fmla="*/ 3524700 h 529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08600" h="5295900">
                <a:moveTo>
                  <a:pt x="0" y="0"/>
                </a:moveTo>
                <a:lnTo>
                  <a:pt x="5308600" y="0"/>
                </a:lnTo>
                <a:lnTo>
                  <a:pt x="5308600" y="5295900"/>
                </a:lnTo>
                <a:lnTo>
                  <a:pt x="1771200" y="5289553"/>
                </a:lnTo>
                <a:lnTo>
                  <a:pt x="1771200" y="3524700"/>
                </a:lnTo>
                <a:lnTo>
                  <a:pt x="0" y="3524700"/>
                </a:lnTo>
                <a:close/>
              </a:path>
            </a:pathLst>
          </a:custGeom>
        </p:spPr>
        <p:txBody>
          <a:bodyPr wrap="square">
            <a:noAutofit/>
          </a:bodyPr>
          <a:lstStyle>
            <a:lvl1pPr marL="0" indent="0">
              <a:buNone/>
              <a:defRPr/>
            </a:lvl1pPr>
          </a:lstStyle>
          <a:p>
            <a:r>
              <a:rPr lang="en-US"/>
              <a:t>Click icon to add picture</a:t>
            </a:r>
            <a:endParaRPr lang="en-GB"/>
          </a:p>
        </p:txBody>
      </p:sp>
      <p:sp>
        <p:nvSpPr>
          <p:cNvPr id="8" name="Freeform 7" descr="CGI cornerstone">
            <a:extLst>
              <a:ext uri="{FF2B5EF4-FFF2-40B4-BE49-F238E27FC236}">
                <a16:creationId xmlns:a16="http://schemas.microsoft.com/office/drawing/2014/main" id="{6BD06A5F-8F7A-8C67-4373-A99C55B2D8E6}"/>
              </a:ext>
              <a:ext uri="{C183D7F6-B498-43B3-948B-1728B52AA6E4}">
                <adec:decorative xmlns:adec="http://schemas.microsoft.com/office/drawing/2017/decorative" val="0"/>
              </a:ext>
            </a:extLst>
          </p:cNvPr>
          <p:cNvSpPr>
            <a:spLocks/>
          </p:cNvSpPr>
          <p:nvPr userDrawn="1"/>
        </p:nvSpPr>
        <p:spPr bwMode="auto">
          <a:xfrm rot="16200000" flipH="1">
            <a:off x="6095999" y="4307225"/>
            <a:ext cx="1785600" cy="1785600"/>
          </a:xfrm>
          <a:custGeom>
            <a:avLst/>
            <a:gdLst>
              <a:gd name="T0" fmla="*/ 0 w 4337"/>
              <a:gd name="T1" fmla="*/ 0 h 4312"/>
              <a:gd name="T2" fmla="*/ 0 w 4337"/>
              <a:gd name="T3" fmla="*/ 4312 h 4312"/>
              <a:gd name="T4" fmla="*/ 4337 w 4337"/>
              <a:gd name="T5" fmla="*/ 4312 h 4312"/>
              <a:gd name="T6" fmla="*/ 4337 w 4337"/>
              <a:gd name="T7" fmla="*/ 2586 h 4312"/>
              <a:gd name="T8" fmla="*/ 1736 w 4337"/>
              <a:gd name="T9" fmla="*/ 2586 h 4312"/>
              <a:gd name="T10" fmla="*/ 1736 w 4337"/>
              <a:gd name="T11" fmla="*/ 0 h 4312"/>
              <a:gd name="T12" fmla="*/ 0 w 4337"/>
              <a:gd name="T13" fmla="*/ 0 h 4312"/>
            </a:gdLst>
            <a:ahLst/>
            <a:cxnLst>
              <a:cxn ang="0">
                <a:pos x="T0" y="T1"/>
              </a:cxn>
              <a:cxn ang="0">
                <a:pos x="T2" y="T3"/>
              </a:cxn>
              <a:cxn ang="0">
                <a:pos x="T4" y="T5"/>
              </a:cxn>
              <a:cxn ang="0">
                <a:pos x="T6" y="T7"/>
              </a:cxn>
              <a:cxn ang="0">
                <a:pos x="T8" y="T9"/>
              </a:cxn>
              <a:cxn ang="0">
                <a:pos x="T10" y="T11"/>
              </a:cxn>
              <a:cxn ang="0">
                <a:pos x="T12" y="T13"/>
              </a:cxn>
            </a:cxnLst>
            <a:rect l="0" t="0" r="r" b="b"/>
            <a:pathLst>
              <a:path w="4337" h="4312">
                <a:moveTo>
                  <a:pt x="0" y="0"/>
                </a:moveTo>
                <a:lnTo>
                  <a:pt x="0" y="4312"/>
                </a:lnTo>
                <a:lnTo>
                  <a:pt x="4337" y="4312"/>
                </a:lnTo>
                <a:lnTo>
                  <a:pt x="4337" y="2586"/>
                </a:lnTo>
                <a:lnTo>
                  <a:pt x="1736" y="2586"/>
                </a:lnTo>
                <a:lnTo>
                  <a:pt x="1736" y="0"/>
                </a:lnTo>
                <a:lnTo>
                  <a:pt x="0" y="0"/>
                </a:lnTo>
                <a:close/>
              </a:path>
            </a:pathLst>
          </a:custGeom>
          <a:gradFill flip="none" rotWithShape="1">
            <a:gsLst>
              <a:gs pos="66000">
                <a:srgbClr val="FF6A00"/>
              </a:gs>
              <a:gs pos="33000">
                <a:srgbClr val="E31937"/>
              </a:gs>
              <a:gs pos="0">
                <a:srgbClr val="991F3D"/>
              </a:gs>
              <a:gs pos="100000">
                <a:srgbClr val="FFCDD2"/>
              </a:gs>
            </a:gsLst>
            <a:lin ang="0" scaled="0"/>
          </a:gradFill>
          <a:ln w="9525" algn="ctr">
            <a:noFill/>
            <a:miter lim="800000"/>
          </a:ln>
          <a:effectLst/>
        </p:spPr>
        <p:txBody>
          <a:bodyPr lIns="63500" tIns="0" rIns="64800" bIns="0" rtlCol="0" anchor="ctr">
            <a:noAutofit/>
          </a:bodyPr>
          <a:lstStyle/>
          <a:p>
            <a:pPr lvl="0" algn="ctr">
              <a:spcBef>
                <a:spcPct val="0"/>
              </a:spcBef>
              <a:buClrTx/>
              <a:buSzPct val="90000"/>
            </a:pPr>
            <a:endParaRPr lang="en-US" sz="1600" b="1" noProof="0">
              <a:solidFill>
                <a:schemeClr val="bg1"/>
              </a:solidFill>
              <a:cs typeface="Arial" pitchFamily="34" charset="0"/>
            </a:endParaRPr>
          </a:p>
        </p:txBody>
      </p:sp>
    </p:spTree>
    <p:extLst>
      <p:ext uri="{BB962C8B-B14F-4D97-AF65-F5344CB8AC3E}">
        <p14:creationId xmlns:p14="http://schemas.microsoft.com/office/powerpoint/2010/main" val="198629238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slide – Layout 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14A61-5FF4-45DD-DAC3-987C6FEDD01B}"/>
              </a:ext>
            </a:extLst>
          </p:cNvPr>
          <p:cNvSpPr>
            <a:spLocks noGrp="1"/>
          </p:cNvSpPr>
          <p:nvPr>
            <p:ph type="title" hasCustomPrompt="1"/>
          </p:nvPr>
        </p:nvSpPr>
        <p:spPr>
          <a:xfrm>
            <a:off x="4583114" y="682514"/>
            <a:ext cx="6842124" cy="532765"/>
          </a:xfrm>
        </p:spPr>
        <p:txBody>
          <a:bodyPr/>
          <a:lstStyle/>
          <a:p>
            <a:r>
              <a:rPr lang="en-US"/>
              <a:t>Agenda slide layout 5 - click to add title</a:t>
            </a:r>
          </a:p>
        </p:txBody>
      </p:sp>
      <p:sp>
        <p:nvSpPr>
          <p:cNvPr id="9" name="Content Placeholder 20">
            <a:extLst>
              <a:ext uri="{FF2B5EF4-FFF2-40B4-BE49-F238E27FC236}">
                <a16:creationId xmlns:a16="http://schemas.microsoft.com/office/drawing/2014/main" id="{F3FE636F-7D6F-A556-CB63-5058ECC92133}"/>
              </a:ext>
            </a:extLst>
          </p:cNvPr>
          <p:cNvSpPr>
            <a:spLocks noGrp="1"/>
          </p:cNvSpPr>
          <p:nvPr>
            <p:ph sz="quarter" idx="17" hasCustomPrompt="1"/>
          </p:nvPr>
        </p:nvSpPr>
        <p:spPr>
          <a:xfrm>
            <a:off x="4583114" y="1656522"/>
            <a:ext cx="6842124" cy="4436304"/>
          </a:xfrm>
          <a:prstGeom prst="rect">
            <a:avLst/>
          </a:prstGeom>
          <a:noFill/>
        </p:spPr>
        <p:txBody>
          <a:bodyPr lIns="0" tIns="0" rIns="0" bIns="0">
            <a:noAutofit/>
          </a:bodyPr>
          <a:lstStyle>
            <a:lvl1pPr marL="0" indent="0">
              <a:lnSpc>
                <a:spcPct val="150000"/>
              </a:lnSpc>
              <a:spcBef>
                <a:spcPts val="500"/>
              </a:spcBef>
              <a:buClr>
                <a:schemeClr val="tx1"/>
              </a:buClr>
              <a:buSzPct val="110000"/>
              <a:buFont typeface="Arial" pitchFamily="34" charset="0"/>
              <a:buNone/>
              <a:tabLst>
                <a:tab pos="2005013" algn="l"/>
              </a:tabLst>
              <a:defRPr sz="2000">
                <a:solidFill>
                  <a:schemeClr val="tx1"/>
                </a:solidFill>
                <a:latin typeface="+mn-lt"/>
              </a:defRPr>
            </a:lvl1pPr>
            <a:lvl2pPr marL="263525" indent="-263525">
              <a:spcBef>
                <a:spcPts val="500"/>
              </a:spcBef>
              <a:buClr>
                <a:schemeClr val="tx1"/>
              </a:buClr>
              <a:buSzPct val="110000"/>
              <a:buFont typeface="Arial" pitchFamily="34" charset="0"/>
              <a:buChar char="•"/>
              <a:defRPr sz="2000" baseline="0">
                <a:solidFill>
                  <a:schemeClr val="tx1"/>
                </a:solidFill>
                <a:latin typeface="Arial" pitchFamily="34" charset="0"/>
              </a:defRPr>
            </a:lvl2pPr>
            <a:lvl3pPr marL="536575" indent="-273050">
              <a:spcBef>
                <a:spcPts val="500"/>
              </a:spcBef>
              <a:buClr>
                <a:schemeClr val="tx1"/>
              </a:buClr>
              <a:buSzPct val="100000"/>
              <a:buFont typeface="Calibri" panose="020F0502020204030204" pitchFamily="34" charset="0"/>
              <a:buChar char="–"/>
              <a:defRPr sz="1800">
                <a:solidFill>
                  <a:schemeClr val="tx1"/>
                </a:solidFill>
                <a:latin typeface="Arial" pitchFamily="34" charset="0"/>
              </a:defRPr>
            </a:lvl3pPr>
            <a:lvl4pPr marL="811213" indent="-274638">
              <a:spcBef>
                <a:spcPts val="500"/>
              </a:spcBef>
              <a:buClr>
                <a:schemeClr val="tx1"/>
              </a:buClr>
              <a:buSzPct val="110000"/>
              <a:buFont typeface="Wingdings" pitchFamily="2" charset="2"/>
              <a:buChar char="§"/>
              <a:defRPr sz="1600">
                <a:solidFill>
                  <a:schemeClr val="tx1"/>
                </a:solidFill>
                <a:latin typeface="Arial" pitchFamily="34" charset="0"/>
              </a:defRPr>
            </a:lvl4pPr>
            <a:lvl5pPr marL="1074738" indent="-263525">
              <a:spcBef>
                <a:spcPts val="500"/>
              </a:spcBef>
              <a:buClr>
                <a:schemeClr val="tx1"/>
              </a:buClr>
              <a:buSzPct val="110000"/>
              <a:buFont typeface="Courier New" panose="02070309020205020404" pitchFamily="49" charset="0"/>
              <a:buChar char="o"/>
              <a:defRPr sz="1400">
                <a:solidFill>
                  <a:schemeClr val="tx1"/>
                </a:solidFill>
                <a:latin typeface="Arial" pitchFamily="34" charset="0"/>
              </a:defRPr>
            </a:lvl5pPr>
            <a:lvl6pPr marL="1136650" indent="-215900">
              <a:spcBef>
                <a:spcPts val="500"/>
              </a:spcBef>
              <a:buClr>
                <a:schemeClr val="tx1">
                  <a:lumMod val="60000"/>
                  <a:lumOff val="40000"/>
                </a:schemeClr>
              </a:buClr>
              <a:buFont typeface="Verdana" pitchFamily="34" charset="0"/>
              <a:buChar char="•"/>
              <a:defRPr sz="1400" baseline="0">
                <a:solidFill>
                  <a:schemeClr val="tx1"/>
                </a:solidFill>
              </a:defRPr>
            </a:lvl6pPr>
            <a:lvl7pPr marL="1343025" indent="-228600">
              <a:spcBef>
                <a:spcPts val="500"/>
              </a:spcBef>
              <a:buClr>
                <a:schemeClr val="tx1">
                  <a:lumMod val="60000"/>
                  <a:lumOff val="40000"/>
                </a:schemeClr>
              </a:buClr>
              <a:buFont typeface="Verdana" pitchFamily="34" charset="0"/>
              <a:buChar char="•"/>
              <a:defRPr sz="1400" baseline="0">
                <a:solidFill>
                  <a:schemeClr val="tx1"/>
                </a:solidFill>
              </a:defRPr>
            </a:lvl7pPr>
          </a:lstStyle>
          <a:p>
            <a:pPr marL="0" indent="0" algn="l" rtl="0" eaLnBrk="1" fontAlgn="ctr" latinLnBrk="0" hangingPunct="1">
              <a:spcBef>
                <a:spcPts val="0"/>
              </a:spcBef>
              <a:spcAft>
                <a:spcPts val="0"/>
              </a:spcAft>
            </a:pPr>
            <a:r>
              <a:rPr lang="en-US" sz="2000" b="0" i="0" u="none" strike="noStrike" kern="1200" noProof="0">
                <a:solidFill>
                  <a:srgbClr val="000000"/>
                </a:solidFill>
                <a:effectLst/>
                <a:latin typeface="Arial" panose="020B0604020202020204" pitchFamily="34" charset="0"/>
                <a:ea typeface="Arial" panose="020B0604020202020204" pitchFamily="34" charset="0"/>
                <a:cs typeface="Arial" panose="020B0604020202020204" pitchFamily="34" charset="0"/>
              </a:rPr>
              <a:t>00.00</a:t>
            </a:r>
            <a:r>
              <a:rPr lang="en-US" sz="2000" b="0" i="0" u="none" strike="noStrike" kern="1200" baseline="0" noProof="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n-US" sz="2000" b="0" i="0" u="none" strike="noStrike" kern="1200" noProof="0">
                <a:solidFill>
                  <a:srgbClr val="000000"/>
                </a:solidFill>
                <a:effectLst/>
                <a:latin typeface="Arial" panose="020B0604020202020204" pitchFamily="34" charset="0"/>
                <a:ea typeface="Arial" panose="020B0604020202020204" pitchFamily="34" charset="0"/>
                <a:cs typeface="Arial" panose="020B0604020202020204" pitchFamily="34" charset="0"/>
              </a:rPr>
              <a:t>– 00.00 	Agenda item 1</a:t>
            </a:r>
            <a:endParaRPr lang="en-US" sz="2000" b="0" i="0" u="none" strike="noStrike" noProof="0">
              <a:effectLst/>
              <a:latin typeface="Arial" panose="020B0604020202020204" pitchFamily="34" charset="0"/>
            </a:endParaRPr>
          </a:p>
          <a:p>
            <a:pPr marL="0" indent="0" algn="l" rtl="0" eaLnBrk="1" fontAlgn="ctr" latinLnBrk="0" hangingPunct="1">
              <a:spcBef>
                <a:spcPts val="0"/>
              </a:spcBef>
              <a:spcAft>
                <a:spcPts val="0"/>
              </a:spcAft>
            </a:pPr>
            <a:r>
              <a:rPr lang="en-US" sz="2000" b="0" i="0" u="none" strike="noStrike" kern="1200" noProof="0">
                <a:solidFill>
                  <a:srgbClr val="000000"/>
                </a:solidFill>
                <a:effectLst/>
                <a:latin typeface="Arial" panose="020B0604020202020204" pitchFamily="34" charset="0"/>
                <a:ea typeface="Arial" panose="020B0604020202020204" pitchFamily="34" charset="0"/>
                <a:cs typeface="Arial" panose="020B0604020202020204" pitchFamily="34" charset="0"/>
              </a:rPr>
              <a:t>00.00</a:t>
            </a:r>
            <a:r>
              <a:rPr lang="en-US" sz="2000" b="0" i="0" u="none" strike="noStrike" kern="1200" baseline="0" noProof="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n-US" sz="2000" b="0" i="0" u="none" strike="noStrike" kern="1200" noProof="0">
                <a:solidFill>
                  <a:srgbClr val="000000"/>
                </a:solidFill>
                <a:effectLst/>
                <a:latin typeface="Arial" panose="020B0604020202020204" pitchFamily="34" charset="0"/>
                <a:ea typeface="Arial" panose="020B0604020202020204" pitchFamily="34" charset="0"/>
                <a:cs typeface="Arial" panose="020B0604020202020204" pitchFamily="34" charset="0"/>
              </a:rPr>
              <a:t>– 00.00 	Agenda item 2</a:t>
            </a:r>
            <a:endParaRPr lang="en-US" sz="2000" b="0" i="0" u="none" strike="noStrike" noProof="0">
              <a:effectLst/>
              <a:latin typeface="Arial" panose="020B0604020202020204" pitchFamily="34" charset="0"/>
            </a:endParaRPr>
          </a:p>
          <a:p>
            <a:pPr marL="0" indent="0" algn="l" rtl="0" eaLnBrk="1" fontAlgn="ctr" latinLnBrk="0" hangingPunct="1">
              <a:spcBef>
                <a:spcPts val="0"/>
              </a:spcBef>
              <a:spcAft>
                <a:spcPts val="0"/>
              </a:spcAft>
            </a:pPr>
            <a:r>
              <a:rPr lang="en-US" sz="2000" b="0" i="0" u="none" strike="noStrike" kern="1200" noProof="0">
                <a:solidFill>
                  <a:srgbClr val="000000"/>
                </a:solidFill>
                <a:effectLst/>
                <a:latin typeface="Arial" panose="020B0604020202020204" pitchFamily="34" charset="0"/>
                <a:ea typeface="Arial" panose="020B0604020202020204" pitchFamily="34" charset="0"/>
                <a:cs typeface="Arial" panose="020B0604020202020204" pitchFamily="34" charset="0"/>
              </a:rPr>
              <a:t>00.00</a:t>
            </a:r>
            <a:r>
              <a:rPr lang="en-US" sz="2000" b="0" i="0" u="none" strike="noStrike" kern="1200" baseline="0" noProof="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n-US" sz="2000" b="0" i="0" u="none" strike="noStrike" kern="1200" noProof="0">
                <a:solidFill>
                  <a:srgbClr val="000000"/>
                </a:solidFill>
                <a:effectLst/>
                <a:latin typeface="Arial" panose="020B0604020202020204" pitchFamily="34" charset="0"/>
                <a:ea typeface="Arial" panose="020B0604020202020204" pitchFamily="34" charset="0"/>
                <a:cs typeface="Arial" panose="020B0604020202020204" pitchFamily="34" charset="0"/>
              </a:rPr>
              <a:t>– 00.00 	Agenda item 3</a:t>
            </a:r>
            <a:endParaRPr lang="en-US" sz="2000" b="0" i="0" u="none" strike="noStrike" noProof="0">
              <a:effectLst/>
              <a:latin typeface="Arial" panose="020B0604020202020204" pitchFamily="34" charset="0"/>
            </a:endParaRPr>
          </a:p>
          <a:p>
            <a:pPr marL="0" indent="0" algn="l" rtl="0" eaLnBrk="1" fontAlgn="ctr" latinLnBrk="0" hangingPunct="1">
              <a:spcBef>
                <a:spcPts val="0"/>
              </a:spcBef>
              <a:spcAft>
                <a:spcPts val="0"/>
              </a:spcAft>
            </a:pPr>
            <a:r>
              <a:rPr lang="en-US" sz="2000" b="0" i="0" u="none" strike="noStrike" kern="1200" noProof="0">
                <a:solidFill>
                  <a:srgbClr val="000000"/>
                </a:solidFill>
                <a:effectLst/>
                <a:latin typeface="Arial" panose="020B0604020202020204" pitchFamily="34" charset="0"/>
                <a:ea typeface="Arial" panose="020B0604020202020204" pitchFamily="34" charset="0"/>
                <a:cs typeface="Arial" panose="020B0604020202020204" pitchFamily="34" charset="0"/>
              </a:rPr>
              <a:t>00.00</a:t>
            </a:r>
            <a:r>
              <a:rPr lang="en-US" sz="2000" b="0" i="0" u="none" strike="noStrike" kern="1200" baseline="0" noProof="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n-US" sz="2000" b="0" i="0" u="none" strike="noStrike" kern="1200" noProof="0">
                <a:solidFill>
                  <a:srgbClr val="000000"/>
                </a:solidFill>
                <a:effectLst/>
                <a:latin typeface="Arial" panose="020B0604020202020204" pitchFamily="34" charset="0"/>
                <a:ea typeface="Arial" panose="020B0604020202020204" pitchFamily="34" charset="0"/>
                <a:cs typeface="Arial" panose="020B0604020202020204" pitchFamily="34" charset="0"/>
              </a:rPr>
              <a:t>– 00.00 	Agenda item 4</a:t>
            </a:r>
            <a:endParaRPr lang="en-US" sz="2000" b="0" i="0" u="none" strike="noStrike" noProof="0">
              <a:effectLst/>
              <a:latin typeface="Arial" panose="020B0604020202020204" pitchFamily="34" charset="0"/>
            </a:endParaRPr>
          </a:p>
          <a:p>
            <a:pPr marL="0" indent="0" algn="l" rtl="0" eaLnBrk="1" fontAlgn="ctr" latinLnBrk="0" hangingPunct="1">
              <a:spcBef>
                <a:spcPts val="0"/>
              </a:spcBef>
              <a:spcAft>
                <a:spcPts val="0"/>
              </a:spcAft>
            </a:pPr>
            <a:r>
              <a:rPr lang="en-US" sz="2000" b="0" i="0" u="none" strike="noStrike" kern="1200" noProof="0">
                <a:solidFill>
                  <a:srgbClr val="000000"/>
                </a:solidFill>
                <a:effectLst/>
                <a:latin typeface="Arial" panose="020B0604020202020204" pitchFamily="34" charset="0"/>
                <a:ea typeface="Arial" panose="020B0604020202020204" pitchFamily="34" charset="0"/>
                <a:cs typeface="Arial" panose="020B0604020202020204" pitchFamily="34" charset="0"/>
              </a:rPr>
              <a:t>00.00</a:t>
            </a:r>
            <a:r>
              <a:rPr lang="en-US" sz="2000" b="0" i="0" u="none" strike="noStrike" kern="1200" baseline="0" noProof="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n-US" sz="2000" b="0" i="0" u="none" strike="noStrike" kern="1200" noProof="0">
                <a:solidFill>
                  <a:srgbClr val="000000"/>
                </a:solidFill>
                <a:effectLst/>
                <a:latin typeface="Arial" panose="020B0604020202020204" pitchFamily="34" charset="0"/>
                <a:ea typeface="Arial" panose="020B0604020202020204" pitchFamily="34" charset="0"/>
                <a:cs typeface="Arial" panose="020B0604020202020204" pitchFamily="34" charset="0"/>
              </a:rPr>
              <a:t>– 00.00 	Agenda item 5</a:t>
            </a:r>
            <a:endParaRPr lang="en-US" sz="2000" b="0" i="0" u="none" strike="noStrike" noProof="0">
              <a:effectLst/>
              <a:latin typeface="Arial" panose="020B0604020202020204" pitchFamily="34" charset="0"/>
            </a:endParaRPr>
          </a:p>
          <a:p>
            <a:pPr marL="0" indent="0" algn="l" rtl="0" eaLnBrk="1" fontAlgn="ctr" latinLnBrk="0" hangingPunct="1">
              <a:spcBef>
                <a:spcPts val="0"/>
              </a:spcBef>
              <a:spcAft>
                <a:spcPts val="0"/>
              </a:spcAft>
            </a:pPr>
            <a:r>
              <a:rPr lang="en-US" sz="2000" b="0" i="0" u="none" strike="noStrike" kern="1200" noProof="0">
                <a:solidFill>
                  <a:srgbClr val="000000"/>
                </a:solidFill>
                <a:effectLst/>
                <a:latin typeface="Arial" panose="020B0604020202020204" pitchFamily="34" charset="0"/>
                <a:ea typeface="Arial" panose="020B0604020202020204" pitchFamily="34" charset="0"/>
                <a:cs typeface="Arial" panose="020B0604020202020204" pitchFamily="34" charset="0"/>
              </a:rPr>
              <a:t>00.00</a:t>
            </a:r>
            <a:r>
              <a:rPr lang="en-US" sz="2000" b="0" i="0" u="none" strike="noStrike" kern="1200" baseline="0" noProof="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n-US" sz="2000" b="0" i="0" u="none" strike="noStrike" kern="1200" noProof="0">
                <a:solidFill>
                  <a:srgbClr val="000000"/>
                </a:solidFill>
                <a:effectLst/>
                <a:latin typeface="Arial" panose="020B0604020202020204" pitchFamily="34" charset="0"/>
                <a:ea typeface="Arial" panose="020B0604020202020204" pitchFamily="34" charset="0"/>
                <a:cs typeface="Arial" panose="020B0604020202020204" pitchFamily="34" charset="0"/>
              </a:rPr>
              <a:t>– 00.00 	Agenda item 6</a:t>
            </a:r>
            <a:endParaRPr lang="en-US" sz="2000" b="0" i="0" u="none" strike="noStrike" noProof="0">
              <a:effectLst/>
              <a:latin typeface="Arial" panose="020B0604020202020204" pitchFamily="34" charset="0"/>
            </a:endParaRPr>
          </a:p>
          <a:p>
            <a:pPr marL="0" indent="0" algn="l" rtl="0" eaLnBrk="1" fontAlgn="ctr" latinLnBrk="0" hangingPunct="1">
              <a:spcBef>
                <a:spcPts val="0"/>
              </a:spcBef>
              <a:spcAft>
                <a:spcPts val="0"/>
              </a:spcAft>
            </a:pPr>
            <a:r>
              <a:rPr lang="en-US" sz="2000" b="0" i="0" u="none" strike="noStrike" kern="1200" noProof="0">
                <a:solidFill>
                  <a:srgbClr val="000000"/>
                </a:solidFill>
                <a:effectLst/>
                <a:latin typeface="Arial" panose="020B0604020202020204" pitchFamily="34" charset="0"/>
                <a:ea typeface="Arial" panose="020B0604020202020204" pitchFamily="34" charset="0"/>
                <a:cs typeface="Arial" panose="020B0604020202020204" pitchFamily="34" charset="0"/>
              </a:rPr>
              <a:t>00.00</a:t>
            </a:r>
            <a:r>
              <a:rPr lang="en-US" sz="2000" b="0" i="0" u="none" strike="noStrike" kern="1200" baseline="0" noProof="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n-US" sz="2000" b="0" i="0" u="none" strike="noStrike" kern="1200" noProof="0">
                <a:solidFill>
                  <a:srgbClr val="000000"/>
                </a:solidFill>
                <a:effectLst/>
                <a:latin typeface="Arial" panose="020B0604020202020204" pitchFamily="34" charset="0"/>
                <a:ea typeface="Arial" panose="020B0604020202020204" pitchFamily="34" charset="0"/>
                <a:cs typeface="Arial" panose="020B0604020202020204" pitchFamily="34" charset="0"/>
              </a:rPr>
              <a:t>– 00.00	Agenda item 7</a:t>
            </a:r>
            <a:endParaRPr lang="en-US" sz="2000" b="0" i="0" u="none" strike="noStrike" noProof="0">
              <a:effectLst/>
              <a:latin typeface="Arial" panose="020B0604020202020204" pitchFamily="34" charset="0"/>
            </a:endParaRPr>
          </a:p>
          <a:p>
            <a:pPr marL="0" indent="0" algn="l" rtl="0" eaLnBrk="1" fontAlgn="ctr" latinLnBrk="0" hangingPunct="1">
              <a:spcBef>
                <a:spcPts val="0"/>
              </a:spcBef>
              <a:spcAft>
                <a:spcPts val="0"/>
              </a:spcAft>
            </a:pPr>
            <a:r>
              <a:rPr lang="en-US" sz="2000" b="0" i="0" u="none" strike="noStrike" kern="1200" noProof="0">
                <a:solidFill>
                  <a:srgbClr val="000000"/>
                </a:solidFill>
                <a:effectLst/>
                <a:latin typeface="Arial" panose="020B0604020202020204" pitchFamily="34" charset="0"/>
                <a:ea typeface="Arial" panose="020B0604020202020204" pitchFamily="34" charset="0"/>
                <a:cs typeface="Arial" panose="020B0604020202020204" pitchFamily="34" charset="0"/>
              </a:rPr>
              <a:t>00.00</a:t>
            </a:r>
            <a:r>
              <a:rPr lang="en-US" sz="2000" b="0" i="0" u="none" strike="noStrike" kern="1200" baseline="0" noProof="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n-US" sz="2000" b="0" i="0" u="none" strike="noStrike" kern="1200" noProof="0">
                <a:solidFill>
                  <a:srgbClr val="000000"/>
                </a:solidFill>
                <a:effectLst/>
                <a:latin typeface="Arial" panose="020B0604020202020204" pitchFamily="34" charset="0"/>
                <a:ea typeface="Arial" panose="020B0604020202020204" pitchFamily="34" charset="0"/>
                <a:cs typeface="Arial" panose="020B0604020202020204" pitchFamily="34" charset="0"/>
              </a:rPr>
              <a:t>– 00.00	Agenda item 8</a:t>
            </a:r>
            <a:endParaRPr lang="en-US" sz="2000" b="0" i="0" u="none" strike="noStrike" noProof="0">
              <a:effectLst/>
              <a:latin typeface="Arial" panose="020B0604020202020204" pitchFamily="34" charset="0"/>
            </a:endParaRPr>
          </a:p>
        </p:txBody>
      </p:sp>
      <p:sp>
        <p:nvSpPr>
          <p:cNvPr id="8" name="Picture Placeholder 20">
            <a:extLst>
              <a:ext uri="{FF2B5EF4-FFF2-40B4-BE49-F238E27FC236}">
                <a16:creationId xmlns:a16="http://schemas.microsoft.com/office/drawing/2014/main" id="{E413754F-2B72-0B3F-616B-8E40CF51EF4C}"/>
              </a:ext>
              <a:ext uri="{C183D7F6-B498-43B3-948B-1728B52AA6E4}">
                <adec:decorative xmlns:adec="http://schemas.microsoft.com/office/drawing/2017/decorative" val="1"/>
              </a:ext>
            </a:extLst>
          </p:cNvPr>
          <p:cNvSpPr>
            <a:spLocks noGrp="1"/>
          </p:cNvSpPr>
          <p:nvPr>
            <p:ph type="pic" sz="quarter" idx="14" hasCustomPrompt="1"/>
          </p:nvPr>
        </p:nvSpPr>
        <p:spPr>
          <a:xfrm>
            <a:off x="791689" y="765176"/>
            <a:ext cx="3000849" cy="5327650"/>
          </a:xfrm>
          <a:prstGeom prst="rect">
            <a:avLst/>
          </a:prstGeom>
        </p:spPr>
        <p:txBody>
          <a:bodyPr lIns="0" tIns="0" rIns="0" bIns="0">
            <a:noAutofit/>
          </a:bodyPr>
          <a:lstStyle>
            <a:lvl1pPr marL="0" indent="0">
              <a:spcBef>
                <a:spcPts val="500"/>
              </a:spcBef>
              <a:buNone/>
              <a:defRPr lang="en-GB" sz="1800" kern="1200" baseline="0" noProof="0" dirty="0" smtClean="0">
                <a:solidFill>
                  <a:schemeClr val="tx1"/>
                </a:solidFill>
                <a:latin typeface="Arial" pitchFamily="34" charset="0"/>
                <a:ea typeface="+mn-ea"/>
                <a:cs typeface="+mn-cs"/>
                <a:sym typeface="Wingdings" panose="05000000000000000000" pitchFamily="2" charset="2"/>
              </a:defRPr>
            </a:lvl1pPr>
          </a:lstStyle>
          <a:p>
            <a:r>
              <a:rPr lang="en-US" noProof="0"/>
              <a:t>Click icon to add image. Images are available to download from the Brand Source image library  brand.cgi.com</a:t>
            </a:r>
          </a:p>
        </p:txBody>
      </p:sp>
      <p:sp>
        <p:nvSpPr>
          <p:cNvPr id="3" name="Footer Placeholder 2">
            <a:extLst>
              <a:ext uri="{FF2B5EF4-FFF2-40B4-BE49-F238E27FC236}">
                <a16:creationId xmlns:a16="http://schemas.microsoft.com/office/drawing/2014/main" id="{0950AFE0-3AA7-9C01-557E-34036BE2B914}"/>
              </a:ext>
              <a:ext uri="{C183D7F6-B498-43B3-948B-1728B52AA6E4}">
                <adec:decorative xmlns:adec="http://schemas.microsoft.com/office/drawing/2017/decorative" val="1"/>
              </a:ext>
            </a:extLst>
          </p:cNvPr>
          <p:cNvSpPr>
            <a:spLocks noGrp="1"/>
          </p:cNvSpPr>
          <p:nvPr>
            <p:ph type="ftr" sz="quarter" idx="19"/>
          </p:nvPr>
        </p:nvSpPr>
        <p:spPr>
          <a:xfrm>
            <a:off x="4038600" y="6967728"/>
            <a:ext cx="4114800" cy="137160"/>
          </a:xfrm>
        </p:spPr>
        <p:txBody>
          <a:bodyPr/>
          <a:lstStyle/>
          <a:p>
            <a:endParaRPr lang="en-US" noProof="0"/>
          </a:p>
        </p:txBody>
      </p:sp>
      <p:sp>
        <p:nvSpPr>
          <p:cNvPr id="7" name="Slide Number Placeholder">
            <a:extLst>
              <a:ext uri="{FF2B5EF4-FFF2-40B4-BE49-F238E27FC236}">
                <a16:creationId xmlns:a16="http://schemas.microsoft.com/office/drawing/2014/main" id="{72679693-BA13-5E4E-91BE-1606A75B027B}"/>
              </a:ext>
              <a:ext uri="{C183D7F6-B498-43B3-948B-1728B52AA6E4}">
                <adec:decorative xmlns:adec="http://schemas.microsoft.com/office/drawing/2017/decorative" val="1"/>
              </a:ext>
            </a:extLst>
          </p:cNvPr>
          <p:cNvSpPr>
            <a:spLocks noGrp="1"/>
          </p:cNvSpPr>
          <p:nvPr>
            <p:ph type="sldNum" sz="quarter" idx="4"/>
          </p:nvPr>
        </p:nvSpPr>
        <p:spPr>
          <a:xfrm>
            <a:off x="11163034" y="6967728"/>
            <a:ext cx="261660" cy="137160"/>
          </a:xfrm>
          <a:prstGeom prst="rect">
            <a:avLst/>
          </a:prstGeom>
        </p:spPr>
        <p:txBody>
          <a:bodyPr wrap="square" lIns="0" tIns="0" rIns="0" bIns="0" anchor="ctr" anchorCtr="0">
            <a:noAutofit/>
          </a:bodyPr>
          <a:lstStyle>
            <a:lvl1pPr algn="r">
              <a:defRPr lang="en-GB" sz="900" kern="1200" noProof="0" smtClean="0">
                <a:solidFill>
                  <a:srgbClr val="E6E6E6"/>
                </a:solidFill>
                <a:latin typeface="+mn-lt"/>
                <a:ea typeface="+mn-ea"/>
                <a:cs typeface="Arial" pitchFamily="34" charset="0"/>
              </a:defRPr>
            </a:lvl1p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907581607"/>
      </p:ext>
    </p:extLst>
  </p:cSld>
  <p:clrMapOvr>
    <a:masterClrMapping/>
  </p:clrMapOvr>
  <p:transition/>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theme" Target="../theme/theme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6763" y="682514"/>
            <a:ext cx="10658475" cy="532765"/>
          </a:xfrm>
          <a:prstGeom prst="rect">
            <a:avLst/>
          </a:prstGeom>
        </p:spPr>
        <p:txBody>
          <a:bodyPr vert="horz" lIns="0" tIns="0" rIns="0" bIns="0" rtlCol="0" anchor="t" anchorCtr="0">
            <a:noAutofit/>
          </a:bodyPr>
          <a:lstStyle/>
          <a:p>
            <a:endParaRPr lang="en-US" noProof="0"/>
          </a:p>
        </p:txBody>
      </p:sp>
      <p:sp>
        <p:nvSpPr>
          <p:cNvPr id="7" name="Text Placeholder 6">
            <a:extLst>
              <a:ext uri="{FF2B5EF4-FFF2-40B4-BE49-F238E27FC236}">
                <a16:creationId xmlns:a16="http://schemas.microsoft.com/office/drawing/2014/main" id="{EAA6994A-D67A-D275-E6E1-A9066A768579}"/>
              </a:ext>
            </a:extLst>
          </p:cNvPr>
          <p:cNvSpPr>
            <a:spLocks noGrp="1"/>
          </p:cNvSpPr>
          <p:nvPr>
            <p:ph type="body" idx="1"/>
          </p:nvPr>
        </p:nvSpPr>
        <p:spPr>
          <a:xfrm>
            <a:off x="768096" y="1527048"/>
            <a:ext cx="10661904" cy="4562856"/>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extBox 4">
            <a:extLst>
              <a:ext uri="{FF2B5EF4-FFF2-40B4-BE49-F238E27FC236}">
                <a16:creationId xmlns:a16="http://schemas.microsoft.com/office/drawing/2014/main" id="{2028125A-CE44-EA24-6422-3D620A31D93E}"/>
              </a:ext>
            </a:extLst>
          </p:cNvPr>
          <p:cNvSpPr txBox="1"/>
          <p:nvPr userDrawn="1"/>
        </p:nvSpPr>
        <p:spPr>
          <a:xfrm>
            <a:off x="768096" y="6364224"/>
            <a:ext cx="2743200" cy="137160"/>
          </a:xfrm>
          <a:prstGeom prst="rect">
            <a:avLst/>
          </a:prstGeom>
        </p:spPr>
        <p:txBody>
          <a:bodyPr vert="horz" wrap="square" lIns="0" tIns="0" rIns="0" bIns="0" rtlCol="0" anchor="t" anchorCtr="0">
            <a:noAutofit/>
          </a:bodyPr>
          <a:lstStyle/>
          <a:p>
            <a:r>
              <a:rPr lang="en-US" sz="900"/>
              <a:t>© 2025 CGI Inc.</a:t>
            </a:r>
            <a:endParaRPr lang="en-CA" sz="900"/>
          </a:p>
        </p:txBody>
      </p:sp>
      <p:sp>
        <p:nvSpPr>
          <p:cNvPr id="4" name="TextBox 3">
            <a:extLst>
              <a:ext uri="{FF2B5EF4-FFF2-40B4-BE49-F238E27FC236}">
                <a16:creationId xmlns:a16="http://schemas.microsoft.com/office/drawing/2014/main" id="{46CD75ED-04E3-1615-7A72-5844C3E4AD65}"/>
              </a:ext>
              <a:ext uri="{C183D7F6-B498-43B3-948B-1728B52AA6E4}">
                <adec:decorative xmlns:adec="http://schemas.microsoft.com/office/drawing/2017/decorative" val="1"/>
              </a:ext>
            </a:extLst>
          </p:cNvPr>
          <p:cNvSpPr txBox="1"/>
          <p:nvPr userDrawn="1"/>
        </p:nvSpPr>
        <p:spPr>
          <a:xfrm>
            <a:off x="11164824" y="6364224"/>
            <a:ext cx="265176" cy="137160"/>
          </a:xfrm>
          <a:prstGeom prst="rect">
            <a:avLst/>
          </a:prstGeom>
        </p:spPr>
        <p:txBody>
          <a:bodyPr vert="horz" wrap="square" lIns="0" tIns="0" rIns="0" bIns="0" rtlCol="0" anchor="t"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5A3C56-E491-49B2-93F3-63532DF516BC}" type="slidenum">
              <a:rPr lang="en-US" sz="900" noProof="0" smtClean="0"/>
              <a:pPr marL="0" marR="0" lvl="0" indent="0" algn="r" defTabSz="914400" rtl="0" eaLnBrk="1" fontAlgn="auto" latinLnBrk="0" hangingPunct="1">
                <a:lnSpc>
                  <a:spcPct val="100000"/>
                </a:lnSpc>
                <a:spcBef>
                  <a:spcPts val="0"/>
                </a:spcBef>
                <a:spcAft>
                  <a:spcPts val="0"/>
                </a:spcAft>
                <a:buClrTx/>
                <a:buSzTx/>
                <a:buFontTx/>
                <a:buNone/>
                <a:tabLst/>
                <a:defRPr/>
              </a:pPr>
              <a:t>‹#›</a:t>
            </a:fld>
            <a:endParaRPr lang="en-US" sz="900" noProof="0"/>
          </a:p>
          <a:p>
            <a:pPr algn="l"/>
            <a:endParaRPr lang="en-US" sz="900" noProof="0"/>
          </a:p>
        </p:txBody>
      </p:sp>
      <p:sp>
        <p:nvSpPr>
          <p:cNvPr id="6" name="Footer Placeholder 5">
            <a:extLst>
              <a:ext uri="{FF2B5EF4-FFF2-40B4-BE49-F238E27FC236}">
                <a16:creationId xmlns:a16="http://schemas.microsoft.com/office/drawing/2014/main" id="{F909B625-DA2A-6A9C-1194-02961B28B8CC}"/>
              </a:ext>
              <a:ext uri="{C183D7F6-B498-43B3-948B-1728B52AA6E4}">
                <adec:decorative xmlns:adec="http://schemas.microsoft.com/office/drawing/2017/decorative" val="1"/>
              </a:ext>
            </a:extLst>
          </p:cNvPr>
          <p:cNvSpPr>
            <a:spLocks noGrp="1"/>
          </p:cNvSpPr>
          <p:nvPr>
            <p:ph type="ftr" sz="quarter" idx="3"/>
          </p:nvPr>
        </p:nvSpPr>
        <p:spPr>
          <a:xfrm>
            <a:off x="4038600" y="6967728"/>
            <a:ext cx="4114800" cy="137160"/>
          </a:xfrm>
          <a:prstGeom prst="rect">
            <a:avLst/>
          </a:prstGeom>
        </p:spPr>
        <p:txBody>
          <a:bodyPr vert="horz" lIns="0" tIns="0" rIns="0" bIns="0" rtlCol="0" anchor="t" anchorCtr="0"/>
          <a:lstStyle>
            <a:lvl1pPr algn="ctr">
              <a:defRPr sz="900">
                <a:solidFill>
                  <a:srgbClr val="E6E6E6"/>
                </a:solidFill>
              </a:defRPr>
            </a:lvl1pPr>
          </a:lstStyle>
          <a:p>
            <a:endParaRPr lang="en-US" noProof="0"/>
          </a:p>
        </p:txBody>
      </p:sp>
      <p:sp>
        <p:nvSpPr>
          <p:cNvPr id="90" name="Slide Number Placeholder">
            <a:extLst>
              <a:ext uri="{C183D7F6-B498-43B3-948B-1728B52AA6E4}">
                <adec:decorative xmlns:adec="http://schemas.microsoft.com/office/drawing/2017/decorative" val="1"/>
              </a:ext>
            </a:extLst>
          </p:cNvPr>
          <p:cNvSpPr>
            <a:spLocks noGrp="1"/>
          </p:cNvSpPr>
          <p:nvPr>
            <p:ph type="sldNum" sz="quarter" idx="4"/>
          </p:nvPr>
        </p:nvSpPr>
        <p:spPr>
          <a:xfrm>
            <a:off x="11162244" y="6967728"/>
            <a:ext cx="261660" cy="137160"/>
          </a:xfrm>
          <a:prstGeom prst="rect">
            <a:avLst/>
          </a:prstGeom>
        </p:spPr>
        <p:txBody>
          <a:bodyPr wrap="square" lIns="0" tIns="0" rIns="0" bIns="0" anchor="t" anchorCtr="0">
            <a:noAutofit/>
          </a:bodyPr>
          <a:lstStyle>
            <a:lvl1pPr algn="r">
              <a:defRPr lang="en-GB" sz="900" kern="1200" noProof="0" smtClean="0">
                <a:solidFill>
                  <a:srgbClr val="E6E6E6"/>
                </a:solidFill>
                <a:latin typeface="+mn-lt"/>
                <a:ea typeface="+mn-ea"/>
                <a:cs typeface="Arial" pitchFamily="34" charset="0"/>
              </a:defRPr>
            </a:lvl1pPr>
          </a:lstStyle>
          <a:p>
            <a:fld id="{525A3C56-E491-49B2-93F3-63532DF516BC}" type="slidenum">
              <a:rPr lang="en-US" noProof="0" smtClean="0"/>
              <a:pPr/>
              <a:t>‹#›</a:t>
            </a:fld>
            <a:endParaRPr lang="en-US" noProof="0"/>
          </a:p>
        </p:txBody>
      </p:sp>
    </p:spTree>
    <p:extLst>
      <p:ext uri="{BB962C8B-B14F-4D97-AF65-F5344CB8AC3E}">
        <p14:creationId xmlns:p14="http://schemas.microsoft.com/office/powerpoint/2010/main" val="675926287"/>
      </p:ext>
    </p:extLst>
  </p:cSld>
  <p:clrMap bg1="lt1" tx1="dk1" bg2="lt2" tx2="dk2" accent1="accent1" accent2="accent2" accent3="accent3" accent4="accent4" accent5="accent5" accent6="accent6" hlink="hlink" folHlink="folHlink"/>
  <p:sldLayoutIdLst>
    <p:sldLayoutId id="2147484318" r:id="rId1"/>
    <p:sldLayoutId id="2147484272" r:id="rId2"/>
    <p:sldLayoutId id="2147484273" r:id="rId3"/>
    <p:sldLayoutId id="2147484274" r:id="rId4"/>
    <p:sldLayoutId id="2147484086" r:id="rId5"/>
    <p:sldLayoutId id="2147484275" r:id="rId6"/>
    <p:sldLayoutId id="2147484229" r:id="rId7"/>
    <p:sldLayoutId id="2147484243" r:id="rId8"/>
    <p:sldLayoutId id="2147484234" r:id="rId9"/>
    <p:sldLayoutId id="2147484319" r:id="rId10"/>
    <p:sldLayoutId id="2147484148" r:id="rId11"/>
    <p:sldLayoutId id="2147484157" r:id="rId12"/>
    <p:sldLayoutId id="2147484158" r:id="rId13"/>
    <p:sldLayoutId id="2147484183" r:id="rId14"/>
    <p:sldLayoutId id="2147484160" r:id="rId15"/>
    <p:sldLayoutId id="2147484161" r:id="rId16"/>
    <p:sldLayoutId id="2147484244" r:id="rId17"/>
    <p:sldLayoutId id="2147484164" r:id="rId18"/>
    <p:sldLayoutId id="2147484156" r:id="rId19"/>
    <p:sldLayoutId id="2147484168" r:id="rId20"/>
    <p:sldLayoutId id="2147484163" r:id="rId21"/>
    <p:sldLayoutId id="2147484170" r:id="rId22"/>
    <p:sldLayoutId id="2147484172" r:id="rId23"/>
    <p:sldLayoutId id="2147484184" r:id="rId24"/>
    <p:sldLayoutId id="2147484151" r:id="rId25"/>
    <p:sldLayoutId id="2147484152" r:id="rId26"/>
    <p:sldLayoutId id="2147484155" r:id="rId27"/>
    <p:sldLayoutId id="2147484150" r:id="rId28"/>
    <p:sldLayoutId id="2147484153" r:id="rId29"/>
    <p:sldLayoutId id="2147484154" r:id="rId30"/>
    <p:sldLayoutId id="2147484179" r:id="rId31"/>
    <p:sldLayoutId id="2147484180" r:id="rId32"/>
    <p:sldLayoutId id="2147484181" r:id="rId33"/>
    <p:sldLayoutId id="2147484182" r:id="rId34"/>
    <p:sldLayoutId id="2147484162" r:id="rId35"/>
    <p:sldLayoutId id="2147484320" r:id="rId36"/>
    <p:sldLayoutId id="2147484271" r:id="rId37"/>
    <p:sldLayoutId id="2147484073" r:id="rId38"/>
    <p:sldLayoutId id="2147484246" r:id="rId39"/>
    <p:sldLayoutId id="2147484316" r:id="rId40"/>
    <p:sldLayoutId id="2147484079" r:id="rId41"/>
    <p:sldLayoutId id="2147484247" r:id="rId42"/>
    <p:sldLayoutId id="2147484080" r:id="rId43"/>
    <p:sldLayoutId id="2147484248" r:id="rId44"/>
    <p:sldLayoutId id="2147484081" r:id="rId45"/>
    <p:sldLayoutId id="2147484249" r:id="rId46"/>
    <p:sldLayoutId id="2147484082" r:id="rId47"/>
    <p:sldLayoutId id="2147484267" r:id="rId48"/>
    <p:sldLayoutId id="2147484321" r:id="rId49"/>
    <p:sldLayoutId id="2147484260" r:id="rId50"/>
    <p:sldLayoutId id="2147484265" r:id="rId51"/>
    <p:sldLayoutId id="2147484261" r:id="rId52"/>
    <p:sldLayoutId id="2147484044" r:id="rId53"/>
    <p:sldLayoutId id="2147484262" r:id="rId54"/>
    <p:sldLayoutId id="2147484324" r:id="rId55"/>
    <p:sldLayoutId id="2147484263" r:id="rId56"/>
    <p:sldLayoutId id="2147484325" r:id="rId57"/>
    <p:sldLayoutId id="2147484264" r:id="rId58"/>
    <p:sldLayoutId id="2147484317" r:id="rId59"/>
    <p:sldLayoutId id="2147484146" r:id="rId60"/>
    <p:sldLayoutId id="2147484145" r:id="rId61"/>
    <p:sldLayoutId id="2147484219" r:id="rId62"/>
    <p:sldLayoutId id="2147484255" r:id="rId63"/>
    <p:sldLayoutId id="2147484256" r:id="rId64"/>
    <p:sldLayoutId id="2147484257" r:id="rId65"/>
    <p:sldLayoutId id="2147484266" r:id="rId66"/>
    <p:sldLayoutId id="2147484259" r:id="rId67"/>
    <p:sldLayoutId id="2147484322" r:id="rId68"/>
    <p:sldLayoutId id="2147484268" r:id="rId69"/>
    <p:sldLayoutId id="2147484270" r:id="rId70"/>
    <p:sldLayoutId id="2147484239" r:id="rId71"/>
    <p:sldLayoutId id="2147484251" r:id="rId72"/>
    <p:sldLayoutId id="2147484240" r:id="rId73"/>
    <p:sldLayoutId id="2147484253" r:id="rId74"/>
    <p:sldLayoutId id="2147484323" r:id="rId75"/>
    <p:sldLayoutId id="2147484326" r:id="rId76"/>
    <p:sldLayoutId id="2147484241" r:id="rId77"/>
    <p:sldLayoutId id="2147484252" r:id="rId78"/>
    <p:sldLayoutId id="2147484242" r:id="rId79"/>
    <p:sldLayoutId id="2147484327" r:id="rId80"/>
    <p:sldLayoutId id="2147484328" r:id="rId81"/>
  </p:sldLayoutIdLst>
  <p:transition/>
  <p:hf hdr="0" ftr="0"/>
  <p:txStyles>
    <p:titleStyle>
      <a:lvl1pPr algn="l" defTabSz="914400" rtl="0" eaLnBrk="1" latinLnBrk="0" hangingPunct="1">
        <a:spcBef>
          <a:spcPct val="0"/>
        </a:spcBef>
        <a:buNone/>
        <a:defRPr sz="2800" kern="1200">
          <a:solidFill>
            <a:schemeClr val="tx1"/>
          </a:solidFill>
          <a:latin typeface="+mj-lt"/>
          <a:ea typeface="+mj-ea"/>
          <a:cs typeface="+mj-cs"/>
        </a:defRPr>
      </a:lvl1pPr>
    </p:titleStyle>
    <p:bodyStyle>
      <a:lvl1pPr marL="0" indent="0" algn="l" defTabSz="914400" rtl="0" eaLnBrk="1" latinLnBrk="0" hangingPunct="1">
        <a:spcBef>
          <a:spcPts val="500"/>
        </a:spcBef>
        <a:buFont typeface="Arial" pitchFamily="34" charset="0"/>
        <a:buNone/>
        <a:defRPr sz="2000" kern="1200">
          <a:solidFill>
            <a:schemeClr val="tx1"/>
          </a:solidFill>
          <a:latin typeface="+mn-lt"/>
          <a:ea typeface="+mn-ea"/>
          <a:cs typeface="+mn-cs"/>
        </a:defRPr>
      </a:lvl1pPr>
      <a:lvl2pPr marL="230188" indent="-230188" algn="l" defTabSz="914400" rtl="0" eaLnBrk="1" latinLnBrk="0" hangingPunct="1">
        <a:spcBef>
          <a:spcPts val="500"/>
        </a:spcBef>
        <a:buFont typeface="Arial" panose="020B0604020202020204" pitchFamily="34" charset="0"/>
        <a:buChar char="•"/>
        <a:defRPr sz="2000" kern="1200">
          <a:solidFill>
            <a:schemeClr val="tx1"/>
          </a:solidFill>
          <a:latin typeface="+mn-lt"/>
          <a:ea typeface="+mn-ea"/>
          <a:cs typeface="+mn-cs"/>
        </a:defRPr>
      </a:lvl2pPr>
      <a:lvl3pPr marL="574675" indent="-234950" algn="l" defTabSz="914400" rtl="0" eaLnBrk="1" latinLnBrk="0" hangingPunct="1">
        <a:spcBef>
          <a:spcPts val="500"/>
        </a:spcBef>
        <a:buFont typeface="Arial" panose="020B0604020202020204" pitchFamily="34" charset="0"/>
        <a:buChar char="–"/>
        <a:defRPr sz="1800" kern="1200">
          <a:solidFill>
            <a:schemeClr val="tx1"/>
          </a:solidFill>
          <a:latin typeface="+mn-lt"/>
          <a:ea typeface="+mn-ea"/>
          <a:cs typeface="+mn-cs"/>
        </a:defRPr>
      </a:lvl3pPr>
      <a:lvl4pPr marL="803275" indent="-230188" algn="l" defTabSz="914400" rtl="0" eaLnBrk="1" latinLnBrk="0" hangingPunct="1">
        <a:spcBef>
          <a:spcPts val="500"/>
        </a:spcBef>
        <a:buFont typeface="Wingdings" panose="05000000000000000000" pitchFamily="2" charset="2"/>
        <a:buChar char="§"/>
        <a:defRPr sz="1600" kern="1200">
          <a:solidFill>
            <a:schemeClr val="tx1"/>
          </a:solidFill>
          <a:latin typeface="+mn-lt"/>
          <a:ea typeface="+mn-ea"/>
          <a:cs typeface="+mn-cs"/>
        </a:defRPr>
      </a:lvl4pPr>
      <a:lvl5pPr marL="1025525" indent="-222250" algn="l" defTabSz="914400" rtl="0" eaLnBrk="1" latinLnBrk="0" hangingPunct="1">
        <a:spcBef>
          <a:spcPts val="500"/>
        </a:spcBef>
        <a:buFont typeface="Courier New" panose="02070309020205020404"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840" userDrawn="1">
          <p15:clr>
            <a:srgbClr val="F26B43"/>
          </p15:clr>
        </p15:guide>
        <p15:guide id="4" orient="horz" pos="3838">
          <p15:clr>
            <a:srgbClr val="F26B43"/>
          </p15:clr>
        </p15:guide>
        <p15:guide id="11" pos="7197">
          <p15:clr>
            <a:srgbClr val="F26B43"/>
          </p15:clr>
        </p15:guide>
        <p15:guide id="12" pos="7680">
          <p15:clr>
            <a:srgbClr val="F26B43"/>
          </p15:clr>
        </p15:guide>
        <p15:guide id="13" pos="6720">
          <p15:clr>
            <a:srgbClr val="F26B43"/>
          </p15:clr>
        </p15:guide>
        <p15:guide id="14" pos="6240" userDrawn="1">
          <p15:clr>
            <a:srgbClr val="F26B43"/>
          </p15:clr>
        </p15:guide>
        <p15:guide id="19">
          <p15:clr>
            <a:srgbClr val="F26B43"/>
          </p15:clr>
        </p15:guide>
        <p15:guide id="20" pos="480" userDrawn="1">
          <p15:clr>
            <a:srgbClr val="F26B43"/>
          </p15:clr>
        </p15:guide>
        <p15:guide id="22" orient="horz" pos="482">
          <p15:clr>
            <a:srgbClr val="F26B43"/>
          </p15:clr>
        </p15:guide>
        <p15:guide id="23" pos="5760" userDrawn="1">
          <p15:clr>
            <a:srgbClr val="F26B43"/>
          </p15:clr>
        </p15:guide>
        <p15:guide id="24" pos="5280" userDrawn="1">
          <p15:clr>
            <a:srgbClr val="F26B43"/>
          </p15:clr>
        </p15:guide>
        <p15:guide id="25" pos="4800" userDrawn="1">
          <p15:clr>
            <a:srgbClr val="F26B43"/>
          </p15:clr>
        </p15:guide>
        <p15:guide id="26" pos="4320" userDrawn="1">
          <p15:clr>
            <a:srgbClr val="F26B43"/>
          </p15:clr>
        </p15:guide>
        <p15:guide id="27" pos="3360" userDrawn="1">
          <p15:clr>
            <a:srgbClr val="F26B43"/>
          </p15:clr>
        </p15:guide>
        <p15:guide id="28" pos="2880" userDrawn="1">
          <p15:clr>
            <a:srgbClr val="F26B43"/>
          </p15:clr>
        </p15:guide>
        <p15:guide id="29" pos="2400" userDrawn="1">
          <p15:clr>
            <a:srgbClr val="F26B43"/>
          </p15:clr>
        </p15:guide>
        <p15:guide id="30" pos="1920" userDrawn="1">
          <p15:clr>
            <a:srgbClr val="F26B43"/>
          </p15:clr>
        </p15:guide>
        <p15:guide id="31" pos="1440" userDrawn="1">
          <p15:clr>
            <a:srgbClr val="F26B43"/>
          </p15:clr>
        </p15:guide>
        <p15:guide id="32" pos="960" userDrawn="1">
          <p15:clr>
            <a:srgbClr val="F26B43"/>
          </p15:clr>
        </p15:guide>
        <p15:guide id="33" orient="horz" pos="958"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hyperlink" Target="https://brand.cgi.com/content/index/guid/image_library?parent=52"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6.xml"/><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4.png"/><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5.png"/><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0.png"/><Relationship Id="rId1" Type="http://schemas.openxmlformats.org/officeDocument/2006/relationships/slideLayout" Target="../slideLayouts/slideLayout26.xml"/><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0.png"/><Relationship Id="rId1" Type="http://schemas.openxmlformats.org/officeDocument/2006/relationships/slideLayout" Target="../slideLayouts/slideLayout26.xml"/><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0.png"/><Relationship Id="rId1" Type="http://schemas.openxmlformats.org/officeDocument/2006/relationships/slideLayout" Target="../slideLayouts/slideLayout26.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image" Target="../media/image30.png"/><Relationship Id="rId1" Type="http://schemas.openxmlformats.org/officeDocument/2006/relationships/slideLayout" Target="../slideLayouts/slideLayout26.xml"/><Relationship Id="rId4" Type="http://schemas.openxmlformats.org/officeDocument/2006/relationships/image" Target="../media/image44.emf"/></Relationships>
</file>

<file path=ppt/slides/_rels/slide1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image" Target="../media/image30.png"/><Relationship Id="rId1" Type="http://schemas.openxmlformats.org/officeDocument/2006/relationships/slideLayout" Target="../slideLayouts/slideLayout26.xml"/><Relationship Id="rId6" Type="http://schemas.openxmlformats.org/officeDocument/2006/relationships/image" Target="../media/image48.emf"/><Relationship Id="rId5" Type="http://schemas.openxmlformats.org/officeDocument/2006/relationships/oleObject" Target="../embeddings/oleObject4.bin"/><Relationship Id="rId4" Type="http://schemas.openxmlformats.org/officeDocument/2006/relationships/image" Target="../media/image47.emf"/></Relationships>
</file>

<file path=ppt/slides/_rels/slide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hyperlink" Target="https://app-sorteos.com/es/apps/sorteados" TargetMode="External"/><Relationship Id="rId1" Type="http://schemas.openxmlformats.org/officeDocument/2006/relationships/slideLayout" Target="../slideLayouts/slideLayout65.xml"/></Relationships>
</file>

<file path=ppt/slides/_rels/slide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35.xml"/><Relationship Id="rId5" Type="http://schemas.openxmlformats.org/officeDocument/2006/relationships/image" Target="../media/image26.jpeg"/><Relationship Id="rId4" Type="http://schemas.openxmlformats.org/officeDocument/2006/relationships/image" Target="../media/image25.jpeg"/></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twinery.org/" TargetMode="External"/><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28.png"/><Relationship Id="rId1" Type="http://schemas.openxmlformats.org/officeDocument/2006/relationships/slideLayout" Target="../slideLayouts/slideLayout35.xml"/><Relationship Id="rId4" Type="http://schemas.openxmlformats.org/officeDocument/2006/relationships/image" Target="../media/image29.emf"/></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a:extLst>
              <a:ext uri="{FF2B5EF4-FFF2-40B4-BE49-F238E27FC236}">
                <a16:creationId xmlns:a16="http://schemas.microsoft.com/office/drawing/2014/main" id="{3C6E291E-1518-9655-DD91-5B800CDE9FBE}"/>
              </a:ext>
            </a:extLst>
          </p:cNvPr>
          <p:cNvSpPr>
            <a:spLocks noGrp="1"/>
          </p:cNvSpPr>
          <p:nvPr>
            <p:ph type="title"/>
          </p:nvPr>
        </p:nvSpPr>
        <p:spPr>
          <a:xfrm>
            <a:off x="768537" y="701886"/>
            <a:ext cx="4672584" cy="2907792"/>
          </a:xfrm>
        </p:spPr>
        <p:txBody>
          <a:bodyPr/>
          <a:lstStyle/>
          <a:p>
            <a:r>
              <a:rPr lang="en-US" noProof="0" err="1"/>
              <a:t>Seré</a:t>
            </a:r>
            <a:r>
              <a:rPr lang="en-US" noProof="0"/>
              <a:t> </a:t>
            </a:r>
            <a:r>
              <a:rPr lang="en-US" noProof="0" err="1"/>
              <a:t>Ingeniera</a:t>
            </a:r>
            <a:r>
              <a:rPr lang="en-US" noProof="0"/>
              <a:t> 2025</a:t>
            </a:r>
            <a:endParaRPr lang="en-US"/>
          </a:p>
        </p:txBody>
      </p:sp>
      <p:pic>
        <p:nvPicPr>
          <p:cNvPr id="10" name="Picture Placeholder 9">
            <a:extLst>
              <a:ext uri="{FF2B5EF4-FFF2-40B4-BE49-F238E27FC236}">
                <a16:creationId xmlns:a16="http://schemas.microsoft.com/office/drawing/2014/main" id="{6C761FEF-C57C-080F-81FA-1711253BB09E}"/>
              </a:ext>
              <a:ext uri="{C183D7F6-B498-43B3-948B-1728B52AA6E4}">
                <adec:decorative xmlns:adec="http://schemas.microsoft.com/office/drawing/2017/decorative" val="1"/>
              </a:ext>
            </a:extLst>
          </p:cNvPr>
          <p:cNvPicPr>
            <a:picLocks noGrp="1" noChangeAspect="1"/>
          </p:cNvPicPr>
          <p:nvPr>
            <p:ph type="pic" sz="quarter" idx="16"/>
          </p:nvPr>
        </p:nvPicPr>
        <p:blipFill>
          <a:blip r:embed="rId2" cstate="screen">
            <a:extLst>
              <a:ext uri="{28A0092B-C50C-407E-A947-70E740481C1C}">
                <a14:useLocalDpi xmlns:a14="http://schemas.microsoft.com/office/drawing/2010/main"/>
              </a:ext>
            </a:extLst>
          </a:blip>
          <a:srcRect/>
          <a:stretch/>
        </p:blipFill>
        <p:spPr>
          <a:xfrm>
            <a:off x="6097588" y="765175"/>
            <a:ext cx="5330952" cy="5330952"/>
          </a:xfrm>
          <a:ln>
            <a:noFill/>
          </a:ln>
        </p:spPr>
      </p:pic>
      <p:sp>
        <p:nvSpPr>
          <p:cNvPr id="4" name="Rectangle 3">
            <a:extLst>
              <a:ext uri="{FF2B5EF4-FFF2-40B4-BE49-F238E27FC236}">
                <a16:creationId xmlns:a16="http://schemas.microsoft.com/office/drawing/2014/main" id="{E45C4B71-052F-FACE-3CB4-2FBD9D029A7C}"/>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gray">
          <a:xfrm>
            <a:off x="0" y="6322423"/>
            <a:ext cx="12192000" cy="535577"/>
          </a:xfrm>
          <a:prstGeom prst="rect">
            <a:avLst/>
          </a:prstGeom>
          <a:solidFill>
            <a:schemeClr val="bg1"/>
          </a:solidFill>
          <a:ln w="9525" algn="ctr">
            <a:noFill/>
            <a:miter lim="800000"/>
            <a:headEnd/>
            <a:tailEnd/>
          </a:ln>
          <a:effectLst/>
        </p:spPr>
        <p:txBody>
          <a:bodyPr lIns="63500" tIns="0" rIns="64800" bIns="0" rtlCol="0" anchor="ctr"/>
          <a:lstStyle/>
          <a:p>
            <a:pPr algn="ctr">
              <a:spcBef>
                <a:spcPct val="0"/>
              </a:spcBef>
              <a:buClrTx/>
              <a:buSzPct val="90000"/>
            </a:pPr>
            <a:endParaRPr lang="en-US" sz="1600" b="1">
              <a:solidFill>
                <a:schemeClr val="bg1"/>
              </a:solidFill>
              <a:cs typeface="Arial" pitchFamily="34" charset="0"/>
            </a:endParaRPr>
          </a:p>
        </p:txBody>
      </p:sp>
      <p:pic>
        <p:nvPicPr>
          <p:cNvPr id="8" name="CGI logo" descr="CGI Inc. logo">
            <a:extLst>
              <a:ext uri="{FF2B5EF4-FFF2-40B4-BE49-F238E27FC236}">
                <a16:creationId xmlns:a16="http://schemas.microsoft.com/office/drawing/2014/main" id="{0208E7C9-5555-4009-733F-C8CFEF1A0268}"/>
              </a:ext>
            </a:extLst>
          </p:cNvPr>
          <p:cNvPicPr>
            <a:picLocks noGrp="1" noRot="1" noMove="1" noResize="1" noEditPoints="1" noAdjustHandles="1" noChangeArrowheads="1" noChangeShapeType="1" noCrop="1"/>
          </p:cNvPicPr>
          <p:nvPr/>
        </p:nvPicPr>
        <p:blipFill>
          <a:blip r:embed="rId3" cstate="screen">
            <a:extLst>
              <a:ext uri="{28A0092B-C50C-407E-A947-70E740481C1C}">
                <a14:useLocalDpi xmlns:a14="http://schemas.microsoft.com/office/drawing/2010/main"/>
              </a:ext>
            </a:extLst>
          </a:blip>
          <a:srcRect/>
          <a:stretch/>
        </p:blipFill>
        <p:spPr>
          <a:xfrm>
            <a:off x="767134" y="5372174"/>
            <a:ext cx="1548656" cy="720650"/>
          </a:xfrm>
          <a:prstGeom prst="rect">
            <a:avLst/>
          </a:prstGeom>
          <a:ln>
            <a:noFill/>
          </a:ln>
        </p:spPr>
      </p:pic>
      <p:sp>
        <p:nvSpPr>
          <p:cNvPr id="2" name="Brand tip" descr="Note regarding updating the slide image.  To update this graphic device image, delete the current image and then click on the Image icon to change to a new picture located on your computer. &#10;Additional graphic device images are available in the image library of Brand Source at https://brand.cgi.com/ (filter graphic device).  &#10;Remove this note prior to distribution. ">
            <a:extLst>
              <a:ext uri="{FF2B5EF4-FFF2-40B4-BE49-F238E27FC236}">
                <a16:creationId xmlns:a16="http://schemas.microsoft.com/office/drawing/2014/main" id="{87C469CB-6416-ED35-6E23-A047805C2F6A}"/>
              </a:ext>
              <a:ext uri="{C183D7F6-B498-43B3-948B-1728B52AA6E4}">
                <adec:decorative xmlns:adec="http://schemas.microsoft.com/office/drawing/2017/decorative" val="0"/>
              </a:ext>
            </a:extLst>
          </p:cNvPr>
          <p:cNvSpPr txBox="1"/>
          <p:nvPr/>
        </p:nvSpPr>
        <p:spPr bwMode="auto">
          <a:xfrm>
            <a:off x="12399902" y="0"/>
            <a:ext cx="2190741" cy="1492716"/>
          </a:xfrm>
          <a:prstGeom prst="rect">
            <a:avLst/>
          </a:prstGeom>
          <a:solidFill>
            <a:srgbClr val="FFFFCC"/>
          </a:solidFill>
          <a:ln w="12700" algn="ctr">
            <a:solidFill>
              <a:schemeClr val="bg1">
                <a:lumMod val="75000"/>
              </a:schemeClr>
            </a:solidFill>
            <a:miter lim="800000"/>
          </a:ln>
          <a:effectLst/>
        </p:spPr>
        <p:txBody>
          <a:bodyPr wrap="square" lIns="91440" tIns="45720" rIns="91440" bIns="45720" rtlCol="0">
            <a:spAutoFit/>
          </a:bodyPr>
          <a:lstStyle/>
          <a:p>
            <a:pPr>
              <a:spcAft>
                <a:spcPts val="600"/>
              </a:spcAft>
            </a:pPr>
            <a:r>
              <a:rPr lang="en-US" sz="1400" b="1">
                <a:solidFill>
                  <a:schemeClr val="accent4"/>
                </a:solidFill>
                <a:cs typeface="Arial" pitchFamily="34" charset="0"/>
              </a:rPr>
              <a:t>Brand tip</a:t>
            </a:r>
          </a:p>
          <a:p>
            <a:pPr>
              <a:spcAft>
                <a:spcPts val="600"/>
              </a:spcAft>
            </a:pPr>
            <a:r>
              <a:rPr lang="en-US" sz="1200">
                <a:cs typeface="Arial" pitchFamily="34" charset="0"/>
              </a:rPr>
              <a:t>Replace this image with a </a:t>
            </a:r>
            <a:r>
              <a:rPr lang="en-US" sz="1200" b="1">
                <a:cs typeface="Arial" pitchFamily="34" charset="0"/>
              </a:rPr>
              <a:t>cornerstone image</a:t>
            </a:r>
            <a:r>
              <a:rPr lang="en-US" sz="1200">
                <a:cs typeface="Arial" pitchFamily="34" charset="0"/>
              </a:rPr>
              <a:t> from the </a:t>
            </a:r>
            <a:r>
              <a:rPr lang="en-US" sz="1200" b="1">
                <a:solidFill>
                  <a:schemeClr val="accent4"/>
                </a:solidFill>
                <a:cs typeface="Arial" pitchFamily="34" charset="0"/>
                <a:hlinkClick r:id="rId4"/>
              </a:rPr>
              <a:t>image library</a:t>
            </a:r>
            <a:r>
              <a:rPr lang="en-US" sz="1200">
                <a:cs typeface="Arial" pitchFamily="34" charset="0"/>
              </a:rPr>
              <a:t>.</a:t>
            </a:r>
            <a:br>
              <a:rPr lang="en-US" sz="1200" b="1">
                <a:solidFill>
                  <a:schemeClr val="accent4"/>
                </a:solidFill>
                <a:cs typeface="Arial" pitchFamily="34" charset="0"/>
              </a:rPr>
            </a:br>
            <a:br>
              <a:rPr lang="en-US" sz="1200" b="1">
                <a:solidFill>
                  <a:schemeClr val="accent4"/>
                </a:solidFill>
                <a:cs typeface="Arial" pitchFamily="34" charset="0"/>
              </a:rPr>
            </a:br>
            <a:r>
              <a:rPr lang="en-US" sz="1200" b="1">
                <a:solidFill>
                  <a:schemeClr val="accent4"/>
                </a:solidFill>
                <a:cs typeface="Arial" pitchFamily="34" charset="0"/>
              </a:rPr>
              <a:t>DO NOT </a:t>
            </a:r>
            <a:r>
              <a:rPr lang="en-US" sz="1200" b="1">
                <a:cs typeface="Arial" pitchFamily="34" charset="0"/>
              </a:rPr>
              <a:t>use an original image with this layout.</a:t>
            </a:r>
          </a:p>
        </p:txBody>
      </p:sp>
    </p:spTree>
    <p:extLst>
      <p:ext uri="{BB962C8B-B14F-4D97-AF65-F5344CB8AC3E}">
        <p14:creationId xmlns:p14="http://schemas.microsoft.com/office/powerpoint/2010/main" val="1809116715"/>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D5EE9B-C700-FAFC-678B-24EC35441279}"/>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75D68043-50D5-DE46-AB71-C10340E52C64}"/>
              </a:ext>
            </a:extLst>
          </p:cNvPr>
          <p:cNvPicPr>
            <a:picLocks noChangeAspect="1"/>
          </p:cNvPicPr>
          <p:nvPr/>
        </p:nvPicPr>
        <p:blipFill>
          <a:blip r:embed="rId2"/>
          <a:stretch>
            <a:fillRect/>
          </a:stretch>
        </p:blipFill>
        <p:spPr>
          <a:xfrm>
            <a:off x="5335070" y="1892948"/>
            <a:ext cx="6130148" cy="3683778"/>
          </a:xfrm>
          <a:prstGeom prst="rect">
            <a:avLst/>
          </a:prstGeom>
        </p:spPr>
      </p:pic>
      <p:pic>
        <p:nvPicPr>
          <p:cNvPr id="3" name="Picture 2">
            <a:extLst>
              <a:ext uri="{FF2B5EF4-FFF2-40B4-BE49-F238E27FC236}">
                <a16:creationId xmlns:a16="http://schemas.microsoft.com/office/drawing/2014/main" id="{C8E76A09-675D-0BEE-2959-B5886CF27D62}"/>
              </a:ext>
            </a:extLst>
          </p:cNvPr>
          <p:cNvPicPr>
            <a:picLocks noChangeAspect="1"/>
          </p:cNvPicPr>
          <p:nvPr/>
        </p:nvPicPr>
        <p:blipFill>
          <a:blip r:embed="rId3"/>
          <a:srcRect l="13286" t="379" r="-13481" b="-106"/>
          <a:stretch>
            <a:fillRect/>
          </a:stretch>
        </p:blipFill>
        <p:spPr>
          <a:xfrm>
            <a:off x="5475741" y="2103987"/>
            <a:ext cx="1867750" cy="1328200"/>
          </a:xfrm>
          <a:prstGeom prst="rect">
            <a:avLst/>
          </a:prstGeom>
        </p:spPr>
      </p:pic>
      <p:sp>
        <p:nvSpPr>
          <p:cNvPr id="2" name="Title 1">
            <a:extLst>
              <a:ext uri="{FF2B5EF4-FFF2-40B4-BE49-F238E27FC236}">
                <a16:creationId xmlns:a16="http://schemas.microsoft.com/office/drawing/2014/main" id="{6B7DD954-DFA6-2B22-DF32-7F8DE87CFC87}"/>
              </a:ext>
            </a:extLst>
          </p:cNvPr>
          <p:cNvSpPr>
            <a:spLocks noGrp="1"/>
          </p:cNvSpPr>
          <p:nvPr>
            <p:ph type="title"/>
          </p:nvPr>
        </p:nvSpPr>
        <p:spPr>
          <a:xfrm>
            <a:off x="766764" y="619403"/>
            <a:ext cx="5646737" cy="1783555"/>
          </a:xfrm>
        </p:spPr>
        <p:txBody>
          <a:bodyPr/>
          <a:lstStyle/>
          <a:p>
            <a:r>
              <a:rPr lang="en-US" sz="4400">
                <a:latin typeface="Times New Roman"/>
                <a:cs typeface="Times New Roman"/>
              </a:rPr>
              <a:t>🎯 </a:t>
            </a:r>
            <a:r>
              <a:rPr lang="en-US" err="1">
                <a:latin typeface="Roboto"/>
                <a:ea typeface="Roboto"/>
                <a:cs typeface="Roboto"/>
              </a:rPr>
              <a:t>Básico</a:t>
            </a:r>
            <a:r>
              <a:rPr lang="en-US">
                <a:latin typeface="Roboto"/>
                <a:ea typeface="Roboto"/>
                <a:cs typeface="Roboto"/>
              </a:rPr>
              <a:t> de Twine</a:t>
            </a:r>
          </a:p>
        </p:txBody>
      </p:sp>
      <p:sp>
        <p:nvSpPr>
          <p:cNvPr id="7" name="Content Placeholder 6">
            <a:extLst>
              <a:ext uri="{FF2B5EF4-FFF2-40B4-BE49-F238E27FC236}">
                <a16:creationId xmlns:a16="http://schemas.microsoft.com/office/drawing/2014/main" id="{350F03E8-DE8F-090F-1CFD-F77E82DDE798}"/>
              </a:ext>
            </a:extLst>
          </p:cNvPr>
          <p:cNvSpPr>
            <a:spLocks noGrp="1"/>
          </p:cNvSpPr>
          <p:nvPr>
            <p:ph sz="quarter" idx="17"/>
          </p:nvPr>
        </p:nvSpPr>
        <p:spPr>
          <a:xfrm>
            <a:off x="766764" y="1711296"/>
            <a:ext cx="4567237" cy="3689867"/>
          </a:xfrm>
        </p:spPr>
        <p:txBody>
          <a:bodyPr vert="horz" lIns="0" tIns="0" rIns="0" bIns="0" rtlCol="0" anchor="t">
            <a:noAutofit/>
          </a:bodyPr>
          <a:lstStyle/>
          <a:p>
            <a:endParaRPr lang="en-US">
              <a:latin typeface="Times New Roman"/>
              <a:cs typeface="Times New Roman"/>
            </a:endParaRPr>
          </a:p>
          <a:p>
            <a:r>
              <a:rPr lang="en-US">
                <a:latin typeface="Arial"/>
                <a:cs typeface="Arial"/>
              </a:rPr>
              <a:t>📦 2. Crear variables y </a:t>
            </a:r>
            <a:r>
              <a:rPr lang="en-US" err="1">
                <a:latin typeface="Arial"/>
                <a:cs typeface="Arial"/>
              </a:rPr>
              <a:t>mostrar</a:t>
            </a:r>
            <a:r>
              <a:rPr lang="en-US">
                <a:latin typeface="Arial"/>
                <a:cs typeface="Arial"/>
              </a:rPr>
              <a:t> </a:t>
            </a:r>
            <a:r>
              <a:rPr lang="en-US" err="1">
                <a:latin typeface="Arial"/>
                <a:cs typeface="Arial"/>
              </a:rPr>
              <a:t>valores</a:t>
            </a:r>
            <a:endParaRPr lang="en-US" err="1"/>
          </a:p>
          <a:p>
            <a:endParaRPr lang="en-US" sz="2400">
              <a:latin typeface="Arial"/>
              <a:cs typeface="Arial"/>
            </a:endParaRPr>
          </a:p>
          <a:p>
            <a:r>
              <a:rPr lang="en-US" sz="1600">
                <a:latin typeface="Courier New"/>
                <a:cs typeface="Arial"/>
              </a:rPr>
              <a:t>(set: </a:t>
            </a:r>
            <a:r>
              <a:rPr lang="en-US" sz="1600" b="1">
                <a:solidFill>
                  <a:schemeClr val="accent1"/>
                </a:solidFill>
                <a:latin typeface="Courier New"/>
                <a:cs typeface="Arial"/>
              </a:rPr>
              <a:t>$llave</a:t>
            </a:r>
            <a:r>
              <a:rPr lang="en-US" sz="1600">
                <a:latin typeface="Courier New"/>
                <a:cs typeface="Arial"/>
              </a:rPr>
              <a:t> to true)
(if: </a:t>
            </a:r>
            <a:r>
              <a:rPr lang="en-US" sz="1600" b="1">
                <a:solidFill>
                  <a:schemeClr val="accent1"/>
                </a:solidFill>
                <a:latin typeface="Courier New"/>
                <a:cs typeface="Arial"/>
              </a:rPr>
              <a:t>$</a:t>
            </a:r>
            <a:r>
              <a:rPr lang="en-US" sz="1600" b="1" err="1">
                <a:solidFill>
                  <a:schemeClr val="accent1"/>
                </a:solidFill>
                <a:latin typeface="Courier New"/>
                <a:cs typeface="Arial"/>
              </a:rPr>
              <a:t>llave</a:t>
            </a:r>
            <a:r>
              <a:rPr lang="en-US" sz="1600">
                <a:latin typeface="Courier New"/>
                <a:cs typeface="Arial"/>
              </a:rPr>
              <a:t>)[</a:t>
            </a:r>
            <a:r>
              <a:rPr lang="en-US" sz="1600" err="1">
                <a:latin typeface="Courier New"/>
                <a:cs typeface="Arial"/>
              </a:rPr>
              <a:t>Puedes</a:t>
            </a:r>
            <a:r>
              <a:rPr lang="en-US" sz="1600">
                <a:latin typeface="Courier New"/>
                <a:cs typeface="Arial"/>
              </a:rPr>
              <a:t> </a:t>
            </a:r>
            <a:r>
              <a:rPr lang="en-US" sz="1600" err="1">
                <a:latin typeface="Courier New"/>
                <a:cs typeface="Arial"/>
              </a:rPr>
              <a:t>abrir</a:t>
            </a:r>
            <a:r>
              <a:rPr lang="en-US" sz="1600">
                <a:latin typeface="Courier New"/>
                <a:cs typeface="Arial"/>
              </a:rPr>
              <a:t> </a:t>
            </a:r>
            <a:r>
              <a:rPr lang="en-US" sz="1600">
                <a:latin typeface="Courier New"/>
              </a:rPr>
              <a:t>la </a:t>
            </a:r>
            <a:r>
              <a:rPr lang="en-US" sz="1600" err="1">
                <a:latin typeface="Courier New"/>
              </a:rPr>
              <a:t>puerta.]</a:t>
            </a:r>
            <a:r>
              <a:rPr lang="en-US" sz="1600">
                <a:latin typeface="Courier New"/>
              </a:rPr>
              <a:t>
(else:)[La </a:t>
            </a:r>
            <a:r>
              <a:rPr lang="en-US" sz="1600" err="1">
                <a:latin typeface="Courier New"/>
              </a:rPr>
              <a:t>puerta</a:t>
            </a:r>
            <a:r>
              <a:rPr lang="en-US" sz="1600">
                <a:latin typeface="Courier New"/>
              </a:rPr>
              <a:t> </a:t>
            </a:r>
            <a:r>
              <a:rPr lang="en-US" sz="1600" err="1">
                <a:latin typeface="Courier New"/>
              </a:rPr>
              <a:t>está</a:t>
            </a:r>
            <a:r>
              <a:rPr lang="en-US" sz="1600">
                <a:latin typeface="Courier New"/>
              </a:rPr>
              <a:t> </a:t>
            </a:r>
            <a:r>
              <a:rPr lang="en-US" sz="1600" err="1">
                <a:latin typeface="Courier New"/>
              </a:rPr>
              <a:t>cerrada</a:t>
            </a:r>
            <a:r>
              <a:rPr lang="en-US" sz="1600">
                <a:latin typeface="Courier New"/>
              </a:rPr>
              <a:t>.]</a:t>
            </a:r>
            <a:endParaRPr lang="en-US">
              <a:latin typeface="Arial"/>
            </a:endParaRPr>
          </a:p>
          <a:p>
            <a:r>
              <a:rPr lang="en-US" sz="1600">
                <a:latin typeface="Courier New"/>
              </a:rPr>
              <a:t>
(set: </a:t>
            </a:r>
            <a:r>
              <a:rPr lang="en-US" sz="1600" b="1">
                <a:solidFill>
                  <a:schemeClr val="accent1"/>
                </a:solidFill>
                <a:latin typeface="Courier New"/>
              </a:rPr>
              <a:t>$</a:t>
            </a:r>
            <a:r>
              <a:rPr lang="en-US" sz="1600" b="1" err="1">
                <a:solidFill>
                  <a:schemeClr val="accent1"/>
                </a:solidFill>
                <a:latin typeface="Courier New"/>
              </a:rPr>
              <a:t>monedas</a:t>
            </a:r>
            <a:r>
              <a:rPr lang="en-US" sz="1600" err="1">
                <a:latin typeface="Courier New"/>
              </a:rPr>
              <a:t> to 3)</a:t>
            </a:r>
            <a:r>
              <a:rPr lang="en-US" sz="1600">
                <a:latin typeface="Courier New"/>
              </a:rPr>
              <a:t>
(set: </a:t>
            </a:r>
            <a:r>
              <a:rPr lang="en-US" sz="1600" b="1">
                <a:solidFill>
                  <a:schemeClr val="accent1"/>
                </a:solidFill>
                <a:latin typeface="Courier New"/>
              </a:rPr>
              <a:t>$</a:t>
            </a:r>
            <a:r>
              <a:rPr lang="en-US" sz="1600" b="1" err="1">
                <a:solidFill>
                  <a:schemeClr val="accent1"/>
                </a:solidFill>
                <a:latin typeface="Courier New"/>
              </a:rPr>
              <a:t>monedas</a:t>
            </a:r>
            <a:r>
              <a:rPr lang="en-US" sz="1600">
                <a:latin typeface="Courier New"/>
              </a:rPr>
              <a:t> to </a:t>
            </a:r>
            <a:r>
              <a:rPr lang="en-US" sz="1600" b="1">
                <a:solidFill>
                  <a:schemeClr val="accent1"/>
                </a:solidFill>
                <a:latin typeface="Courier New"/>
              </a:rPr>
              <a:t>$</a:t>
            </a:r>
            <a:r>
              <a:rPr lang="en-US" sz="1600" b="1" err="1">
                <a:solidFill>
                  <a:schemeClr val="accent1"/>
                </a:solidFill>
                <a:latin typeface="Courier New"/>
              </a:rPr>
              <a:t>monedas</a:t>
            </a:r>
            <a:r>
              <a:rPr lang="en-US" sz="1600" err="1">
                <a:latin typeface="Courier New"/>
              </a:rPr>
              <a:t> + 1)</a:t>
            </a:r>
            <a:r>
              <a:rPr lang="en-US" sz="1600">
                <a:latin typeface="Courier New"/>
              </a:rPr>
              <a:t>
</a:t>
            </a:r>
            <a:r>
              <a:rPr lang="en-US" sz="1600" err="1">
                <a:latin typeface="Courier New"/>
              </a:rPr>
              <a:t>Tienes</a:t>
            </a:r>
            <a:r>
              <a:rPr lang="en-US" sz="1600">
                <a:latin typeface="Courier New"/>
              </a:rPr>
              <a:t> </a:t>
            </a:r>
            <a:r>
              <a:rPr lang="en-US" sz="1600" b="1">
                <a:solidFill>
                  <a:schemeClr val="accent1"/>
                </a:solidFill>
                <a:latin typeface="Courier New"/>
              </a:rPr>
              <a:t>$</a:t>
            </a:r>
            <a:r>
              <a:rPr lang="en-US" sz="1600" b="1" err="1">
                <a:solidFill>
                  <a:schemeClr val="accent1"/>
                </a:solidFill>
                <a:latin typeface="Courier New"/>
              </a:rPr>
              <a:t>monedas</a:t>
            </a:r>
            <a:r>
              <a:rPr lang="en-US" sz="1600">
                <a:latin typeface="Courier New"/>
              </a:rPr>
              <a:t> </a:t>
            </a:r>
            <a:r>
              <a:rPr lang="en-US" sz="1600" err="1">
                <a:latin typeface="Courier New"/>
              </a:rPr>
              <a:t>monedas</a:t>
            </a:r>
            <a:r>
              <a:rPr lang="en-US" sz="1600">
                <a:latin typeface="Courier New"/>
              </a:rPr>
              <a:t>.</a:t>
            </a:r>
            <a:r>
              <a:rPr lang="en-US">
                <a:latin typeface="Arial"/>
              </a:rPr>
              <a:t>
</a:t>
            </a:r>
            <a:br>
              <a:rPr lang="en-US">
                <a:latin typeface="Arial"/>
              </a:rPr>
            </a:br>
            <a:endParaRPr lang="en-US">
              <a:latin typeface="Arial"/>
            </a:endParaRPr>
          </a:p>
        </p:txBody>
      </p:sp>
      <p:sp>
        <p:nvSpPr>
          <p:cNvPr id="10" name="Rectangle 9">
            <a:extLst>
              <a:ext uri="{FF2B5EF4-FFF2-40B4-BE49-F238E27FC236}">
                <a16:creationId xmlns:a16="http://schemas.microsoft.com/office/drawing/2014/main" id="{4CFAFAB6-8BB2-CA5C-4510-DB026415ACD8}"/>
              </a:ext>
              <a:ext uri="{C183D7F6-B498-43B3-948B-1728B52AA6E4}">
                <adec:decorative xmlns:adec="http://schemas.microsoft.com/office/drawing/2017/decorative" val="1"/>
              </a:ext>
            </a:extLst>
          </p:cNvPr>
          <p:cNvSpPr/>
          <p:nvPr/>
        </p:nvSpPr>
        <p:spPr bwMode="gray">
          <a:xfrm>
            <a:off x="10668000" y="-342900"/>
            <a:ext cx="1524000" cy="342900"/>
          </a:xfrm>
          <a:prstGeom prst="rect">
            <a:avLst/>
          </a:prstGeom>
          <a:solidFill>
            <a:srgbClr val="200A58"/>
          </a:solidFill>
          <a:ln w="9525" algn="ctr">
            <a:noFill/>
            <a:miter lim="800000"/>
            <a:headEnd/>
            <a:tailEnd/>
          </a:ln>
          <a:effectLst/>
        </p:spPr>
        <p:txBody>
          <a:bodyPr lIns="63500" tIns="0" rIns="64800" bIns="0" rtlCol="0" anchor="ctr"/>
          <a:lstStyle/>
          <a:p>
            <a:pPr algn="ctr">
              <a:spcBef>
                <a:spcPct val="0"/>
              </a:spcBef>
              <a:buClrTx/>
              <a:buSzPct val="90000"/>
            </a:pPr>
            <a:r>
              <a:rPr lang="en-US" sz="1600" b="1" spc="200">
                <a:solidFill>
                  <a:schemeClr val="bg1"/>
                </a:solidFill>
                <a:cs typeface="Arial" pitchFamily="34" charset="0"/>
              </a:rPr>
              <a:t>NEW</a:t>
            </a:r>
          </a:p>
        </p:txBody>
      </p:sp>
      <p:pic>
        <p:nvPicPr>
          <p:cNvPr id="6" name="Picture Placeholder 7">
            <a:extLst>
              <a:ext uri="{FF2B5EF4-FFF2-40B4-BE49-F238E27FC236}">
                <a16:creationId xmlns:a16="http://schemas.microsoft.com/office/drawing/2014/main" id="{5FDA0967-6865-044E-E0B8-A942DC0C0CD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9972260" y="765174"/>
            <a:ext cx="1459605" cy="1444765"/>
          </a:xfrm>
          <a:prstGeom prst="rect">
            <a:avLst/>
          </a:prstGeom>
        </p:spPr>
      </p:pic>
    </p:spTree>
    <p:extLst>
      <p:ext uri="{BB962C8B-B14F-4D97-AF65-F5344CB8AC3E}">
        <p14:creationId xmlns:p14="http://schemas.microsoft.com/office/powerpoint/2010/main" val="3295521255"/>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D4F0324-55A8-BA93-DF99-12F04367838E}"/>
              </a:ext>
            </a:extLst>
          </p:cNvPr>
          <p:cNvPicPr>
            <a:picLocks noChangeAspect="1"/>
          </p:cNvPicPr>
          <p:nvPr/>
        </p:nvPicPr>
        <p:blipFill>
          <a:blip r:embed="rId2"/>
          <a:stretch>
            <a:fillRect/>
          </a:stretch>
        </p:blipFill>
        <p:spPr>
          <a:xfrm>
            <a:off x="6009363" y="1409959"/>
            <a:ext cx="5642050" cy="4292083"/>
          </a:xfrm>
          <a:prstGeom prst="rect">
            <a:avLst/>
          </a:prstGeom>
        </p:spPr>
      </p:pic>
      <p:sp>
        <p:nvSpPr>
          <p:cNvPr id="5" name="Slide Number Placeholder 4">
            <a:extLst>
              <a:ext uri="{FF2B5EF4-FFF2-40B4-BE49-F238E27FC236}">
                <a16:creationId xmlns:a16="http://schemas.microsoft.com/office/drawing/2014/main" id="{C92990F4-215B-1D58-AB39-A282856ECBDA}"/>
              </a:ext>
            </a:extLst>
          </p:cNvPr>
          <p:cNvSpPr>
            <a:spLocks noGrp="1"/>
          </p:cNvSpPr>
          <p:nvPr>
            <p:ph type="sldNum" sz="quarter" idx="21"/>
          </p:nvPr>
        </p:nvSpPr>
        <p:spPr/>
        <p:txBody>
          <a:bodyPr/>
          <a:lstStyle/>
          <a:p>
            <a:fld id="{525A3C56-E491-49B2-93F3-63532DF516BC}" type="slidenum">
              <a:rPr lang="en-US" noProof="0" smtClean="0"/>
              <a:pPr/>
              <a:t>11</a:t>
            </a:fld>
            <a:endParaRPr lang="en-US" noProof="0"/>
          </a:p>
        </p:txBody>
      </p:sp>
      <p:sp>
        <p:nvSpPr>
          <p:cNvPr id="7" name="Title 1">
            <a:extLst>
              <a:ext uri="{FF2B5EF4-FFF2-40B4-BE49-F238E27FC236}">
                <a16:creationId xmlns:a16="http://schemas.microsoft.com/office/drawing/2014/main" id="{55445303-77F7-440F-DC66-345291D04AAE}"/>
              </a:ext>
            </a:extLst>
          </p:cNvPr>
          <p:cNvSpPr txBox="1">
            <a:spLocks/>
          </p:cNvSpPr>
          <p:nvPr/>
        </p:nvSpPr>
        <p:spPr>
          <a:xfrm>
            <a:off x="766764" y="619403"/>
            <a:ext cx="5646737" cy="1783555"/>
          </a:xfrm>
          <a:prstGeom prst="rect">
            <a:avLst/>
          </a:prstGeom>
        </p:spPr>
        <p:txBody>
          <a:bodyPr vert="horz" lIns="0" tIns="0" rIns="0" bIns="0" rtlCol="0" anchor="t" anchorCtr="0">
            <a:noAutofit/>
          </a:bodyPr>
          <a:lstStyle>
            <a:lvl1pPr algn="l" defTabSz="914400" rtl="0" eaLnBrk="1" latinLnBrk="0" hangingPunct="1">
              <a:spcBef>
                <a:spcPct val="0"/>
              </a:spcBef>
              <a:buNone/>
              <a:defRPr sz="4800" kern="1200">
                <a:solidFill>
                  <a:schemeClr val="tx1"/>
                </a:solidFill>
                <a:latin typeface="+mj-lt"/>
                <a:ea typeface="+mj-ea"/>
                <a:cs typeface="+mj-cs"/>
              </a:defRPr>
            </a:lvl1pPr>
          </a:lstStyle>
          <a:p>
            <a:r>
              <a:rPr lang="en-US" sz="4400">
                <a:latin typeface="Times New Roman"/>
                <a:cs typeface="Times New Roman"/>
              </a:rPr>
              <a:t>🎯 </a:t>
            </a:r>
            <a:r>
              <a:rPr lang="en-US" err="1">
                <a:latin typeface="Roboto"/>
                <a:ea typeface="Roboto"/>
                <a:cs typeface="Roboto"/>
              </a:rPr>
              <a:t>Básico</a:t>
            </a:r>
            <a:r>
              <a:rPr lang="en-US">
                <a:latin typeface="Roboto"/>
                <a:ea typeface="Roboto"/>
                <a:cs typeface="Roboto"/>
              </a:rPr>
              <a:t> de Twine</a:t>
            </a:r>
          </a:p>
        </p:txBody>
      </p:sp>
      <p:sp>
        <p:nvSpPr>
          <p:cNvPr id="9" name="Content Placeholder 6">
            <a:extLst>
              <a:ext uri="{FF2B5EF4-FFF2-40B4-BE49-F238E27FC236}">
                <a16:creationId xmlns:a16="http://schemas.microsoft.com/office/drawing/2014/main" id="{FBEA0507-0214-0D9E-F1CA-A688A2C408D4}"/>
              </a:ext>
            </a:extLst>
          </p:cNvPr>
          <p:cNvSpPr>
            <a:spLocks noGrp="1"/>
          </p:cNvSpPr>
          <p:nvPr>
            <p:ph sz="quarter" idx="17"/>
          </p:nvPr>
        </p:nvSpPr>
        <p:spPr>
          <a:xfrm>
            <a:off x="766764" y="1711296"/>
            <a:ext cx="5089237" cy="3689867"/>
          </a:xfrm>
        </p:spPr>
        <p:txBody>
          <a:bodyPr vert="horz" lIns="0" tIns="0" rIns="0" bIns="0" rtlCol="0" anchor="t">
            <a:noAutofit/>
          </a:bodyPr>
          <a:lstStyle/>
          <a:p>
            <a:endParaRPr lang="en-US">
              <a:latin typeface="Times New Roman"/>
              <a:cs typeface="Times New Roman"/>
            </a:endParaRPr>
          </a:p>
          <a:p>
            <a:r>
              <a:rPr lang="en-US">
                <a:latin typeface="Arial"/>
                <a:cs typeface="Arial"/>
              </a:rPr>
              <a:t>3. Cambiar </a:t>
            </a:r>
            <a:r>
              <a:rPr lang="en-US" err="1">
                <a:latin typeface="Arial"/>
                <a:cs typeface="Arial"/>
              </a:rPr>
              <a:t>el</a:t>
            </a:r>
            <a:r>
              <a:rPr lang="en-US">
                <a:latin typeface="Arial"/>
                <a:cs typeface="Arial"/>
              </a:rPr>
              <a:t> </a:t>
            </a:r>
            <a:r>
              <a:rPr lang="en-US" err="1">
                <a:latin typeface="Arial"/>
                <a:cs typeface="Arial"/>
              </a:rPr>
              <a:t>estilo</a:t>
            </a:r>
            <a:r>
              <a:rPr lang="en-US">
                <a:latin typeface="Arial"/>
                <a:cs typeface="Arial"/>
              </a:rPr>
              <a:t> visual</a:t>
            </a:r>
            <a:endParaRPr lang="en-US"/>
          </a:p>
          <a:p>
            <a:r>
              <a:rPr lang="en-US" sz="1600">
                <a:latin typeface="Arial"/>
                <a:cs typeface="Arial"/>
              </a:rPr>
              <a:t>En la barra superior </a:t>
            </a:r>
            <a:r>
              <a:rPr lang="en-US" sz="1600" err="1">
                <a:latin typeface="Arial"/>
                <a:cs typeface="Arial"/>
              </a:rPr>
              <a:t>podéis</a:t>
            </a:r>
            <a:r>
              <a:rPr lang="en-US" sz="1600">
                <a:latin typeface="Arial"/>
                <a:cs typeface="Arial"/>
              </a:rPr>
              <a:t> </a:t>
            </a:r>
            <a:r>
              <a:rPr lang="en-US" sz="1600" err="1">
                <a:latin typeface="Arial"/>
                <a:cs typeface="Arial"/>
              </a:rPr>
              <a:t>navegar</a:t>
            </a:r>
            <a:r>
              <a:rPr lang="en-US" sz="1600">
                <a:latin typeface="Arial"/>
                <a:cs typeface="Arial"/>
              </a:rPr>
              <a:t> hasta Story -&gt; Stylesheet y </a:t>
            </a:r>
            <a:r>
              <a:rPr lang="en-US" sz="1600" err="1">
                <a:latin typeface="Arial"/>
                <a:cs typeface="Arial"/>
              </a:rPr>
              <a:t>aquí</a:t>
            </a:r>
            <a:r>
              <a:rPr lang="en-US" sz="1600">
                <a:latin typeface="Arial"/>
                <a:cs typeface="Arial"/>
              </a:rPr>
              <a:t> </a:t>
            </a:r>
            <a:r>
              <a:rPr lang="en-US" sz="1600" err="1">
                <a:latin typeface="Arial"/>
                <a:cs typeface="Arial"/>
              </a:rPr>
              <a:t>añadiremos</a:t>
            </a:r>
            <a:r>
              <a:rPr lang="en-US" sz="1600">
                <a:latin typeface="Arial"/>
                <a:cs typeface="Arial"/>
              </a:rPr>
              <a:t> </a:t>
            </a:r>
            <a:r>
              <a:rPr lang="en-US" sz="1600" err="1">
                <a:latin typeface="Arial"/>
                <a:cs typeface="Arial"/>
              </a:rPr>
              <a:t>los</a:t>
            </a:r>
            <a:r>
              <a:rPr lang="en-US" sz="1600">
                <a:latin typeface="Arial"/>
                <a:cs typeface="Arial"/>
              </a:rPr>
              <a:t> </a:t>
            </a:r>
            <a:r>
              <a:rPr lang="en-US" sz="1600" err="1">
                <a:latin typeface="Arial"/>
                <a:cs typeface="Arial"/>
              </a:rPr>
              <a:t>estilos</a:t>
            </a:r>
          </a:p>
          <a:p>
            <a:endParaRPr lang="en-US" sz="2400">
              <a:latin typeface="Arial"/>
              <a:cs typeface="Arial"/>
            </a:endParaRPr>
          </a:p>
          <a:p>
            <a:r>
              <a:rPr lang="en-US" sz="1600">
                <a:latin typeface="Courier New"/>
                <a:cs typeface="Arial"/>
              </a:rPr>
              <a:t>body {</a:t>
            </a:r>
            <a:endParaRPr lang="en-US">
              <a:latin typeface="Arial"/>
              <a:cs typeface="Arial"/>
            </a:endParaRPr>
          </a:p>
          <a:p>
            <a:r>
              <a:rPr lang="en-US" sz="1600">
                <a:latin typeface="Courier New"/>
              </a:rPr>
              <a:t> background-color: #f0f8ff;</a:t>
            </a:r>
          </a:p>
          <a:p>
            <a:r>
              <a:rPr lang="en-US" sz="1600">
                <a:latin typeface="Courier New"/>
              </a:rPr>
              <a:t> color: #333</a:t>
            </a:r>
          </a:p>
          <a:p>
            <a:r>
              <a:rPr lang="en-US" sz="1600">
                <a:latin typeface="Courier New"/>
              </a:rPr>
              <a:t> font-family: 'Comic Sans MS', cursive;</a:t>
            </a:r>
          </a:p>
          <a:p>
            <a:r>
              <a:rPr lang="en-US" sz="1600">
                <a:latin typeface="Courier New"/>
              </a:rPr>
              <a:t>}</a:t>
            </a:r>
            <a:endParaRPr lang="en-US">
              <a:latin typeface="Arial"/>
            </a:endParaRPr>
          </a:p>
          <a:p>
            <a:r>
              <a:rPr lang="en-US">
                <a:latin typeface="Arial"/>
              </a:rPr>
              <a:t>
</a:t>
            </a:r>
            <a:br>
              <a:rPr lang="en-US">
                <a:latin typeface="Arial"/>
              </a:rPr>
            </a:br>
            <a:endParaRPr lang="en-US">
              <a:latin typeface="Arial"/>
            </a:endParaRPr>
          </a:p>
        </p:txBody>
      </p:sp>
      <p:pic>
        <p:nvPicPr>
          <p:cNvPr id="3" name="Picture Placeholder 7">
            <a:extLst>
              <a:ext uri="{FF2B5EF4-FFF2-40B4-BE49-F238E27FC236}">
                <a16:creationId xmlns:a16="http://schemas.microsoft.com/office/drawing/2014/main" id="{4B6FA115-B074-B112-A6D4-0FF91696841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9972260" y="765174"/>
            <a:ext cx="1459605" cy="1444765"/>
          </a:xfrm>
          <a:prstGeom prst="rect">
            <a:avLst/>
          </a:prstGeom>
        </p:spPr>
      </p:pic>
    </p:spTree>
    <p:extLst>
      <p:ext uri="{BB962C8B-B14F-4D97-AF65-F5344CB8AC3E}">
        <p14:creationId xmlns:p14="http://schemas.microsoft.com/office/powerpoint/2010/main" val="4214523556"/>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0EA789-0B80-618A-E399-18815925415C}"/>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08FDAB05-0393-15EB-DAA9-CEC0430085EB}"/>
              </a:ext>
            </a:extLst>
          </p:cNvPr>
          <p:cNvPicPr>
            <a:picLocks noChangeAspect="1"/>
          </p:cNvPicPr>
          <p:nvPr/>
        </p:nvPicPr>
        <p:blipFill>
          <a:blip r:embed="rId2"/>
          <a:stretch>
            <a:fillRect/>
          </a:stretch>
        </p:blipFill>
        <p:spPr>
          <a:xfrm>
            <a:off x="5540155" y="1876490"/>
            <a:ext cx="5486712" cy="4100287"/>
          </a:xfrm>
          <a:prstGeom prst="rect">
            <a:avLst/>
          </a:prstGeom>
        </p:spPr>
      </p:pic>
      <p:sp>
        <p:nvSpPr>
          <p:cNvPr id="2" name="Title 1">
            <a:extLst>
              <a:ext uri="{FF2B5EF4-FFF2-40B4-BE49-F238E27FC236}">
                <a16:creationId xmlns:a16="http://schemas.microsoft.com/office/drawing/2014/main" id="{B4ABF026-28E7-0B2D-0F58-900CD2FC3AA2}"/>
              </a:ext>
            </a:extLst>
          </p:cNvPr>
          <p:cNvSpPr>
            <a:spLocks noGrp="1"/>
          </p:cNvSpPr>
          <p:nvPr>
            <p:ph type="title"/>
          </p:nvPr>
        </p:nvSpPr>
        <p:spPr>
          <a:xfrm>
            <a:off x="766764" y="619403"/>
            <a:ext cx="8945773" cy="1783555"/>
          </a:xfrm>
        </p:spPr>
        <p:txBody>
          <a:bodyPr/>
          <a:lstStyle/>
          <a:p>
            <a:pPr algn="ctr"/>
            <a:r>
              <a:rPr lang="en-US" sz="4400">
                <a:latin typeface="Times New Roman"/>
                <a:cs typeface="Times New Roman"/>
              </a:rPr>
              <a:t>🎯 </a:t>
            </a:r>
            <a:r>
              <a:rPr lang="en-US">
                <a:latin typeface="Roboto"/>
                <a:ea typeface="Roboto"/>
                <a:cs typeface="Roboto"/>
              </a:rPr>
              <a:t> </a:t>
            </a:r>
            <a:r>
              <a:rPr lang="en-US" sz="3600">
                <a:latin typeface="Roboto"/>
                <a:ea typeface="Roboto"/>
                <a:cs typeface="Roboto"/>
              </a:rPr>
              <a:t>Trucos de </a:t>
            </a:r>
            <a:r>
              <a:rPr lang="en-US" sz="3600" err="1">
                <a:latin typeface="Roboto"/>
                <a:ea typeface="Roboto"/>
                <a:cs typeface="Roboto"/>
              </a:rPr>
              <a:t>programación</a:t>
            </a:r>
            <a:r>
              <a:rPr lang="en-US" sz="3600">
                <a:latin typeface="Roboto"/>
                <a:ea typeface="Roboto"/>
                <a:cs typeface="Roboto"/>
              </a:rPr>
              <a:t> para </a:t>
            </a:r>
            <a:r>
              <a:rPr lang="en-US" sz="3600" err="1">
                <a:latin typeface="Roboto"/>
                <a:ea typeface="Roboto"/>
                <a:cs typeface="Roboto"/>
              </a:rPr>
              <a:t>dar</a:t>
            </a:r>
            <a:r>
              <a:rPr lang="en-US" sz="3600">
                <a:latin typeface="Roboto"/>
                <a:ea typeface="Roboto"/>
                <a:cs typeface="Roboto"/>
              </a:rPr>
              <a:t> </a:t>
            </a:r>
            <a:r>
              <a:rPr lang="en-US" sz="3600" err="1">
                <a:latin typeface="Roboto"/>
                <a:ea typeface="Roboto"/>
                <a:cs typeface="Roboto"/>
              </a:rPr>
              <a:t>vida</a:t>
            </a:r>
            <a:r>
              <a:rPr lang="en-US" sz="3600">
                <a:latin typeface="Roboto"/>
                <a:ea typeface="Roboto"/>
                <a:cs typeface="Roboto"/>
              </a:rPr>
              <a:t> a </a:t>
            </a:r>
            <a:r>
              <a:rPr lang="en-US" sz="3600" err="1">
                <a:latin typeface="Roboto"/>
                <a:ea typeface="Roboto"/>
                <a:cs typeface="Roboto"/>
              </a:rPr>
              <a:t>tu</a:t>
            </a:r>
            <a:r>
              <a:rPr lang="en-US" sz="3600">
                <a:latin typeface="Roboto"/>
                <a:ea typeface="Roboto"/>
                <a:cs typeface="Roboto"/>
              </a:rPr>
              <a:t> </a:t>
            </a:r>
            <a:r>
              <a:rPr lang="en-US" sz="3600" err="1">
                <a:latin typeface="Roboto"/>
                <a:ea typeface="Roboto"/>
                <a:cs typeface="Roboto"/>
              </a:rPr>
              <a:t>historia</a:t>
            </a:r>
            <a:endParaRPr lang="en-US" sz="3600">
              <a:latin typeface="Roboto"/>
              <a:ea typeface="Roboto"/>
              <a:cs typeface="Roboto"/>
            </a:endParaRPr>
          </a:p>
        </p:txBody>
      </p:sp>
      <p:sp>
        <p:nvSpPr>
          <p:cNvPr id="7" name="Content Placeholder 6">
            <a:extLst>
              <a:ext uri="{FF2B5EF4-FFF2-40B4-BE49-F238E27FC236}">
                <a16:creationId xmlns:a16="http://schemas.microsoft.com/office/drawing/2014/main" id="{8543D7D1-452F-882D-90B7-44B807EB7775}"/>
              </a:ext>
            </a:extLst>
          </p:cNvPr>
          <p:cNvSpPr>
            <a:spLocks noGrp="1"/>
          </p:cNvSpPr>
          <p:nvPr>
            <p:ph sz="quarter" idx="17"/>
          </p:nvPr>
        </p:nvSpPr>
        <p:spPr>
          <a:xfrm>
            <a:off x="766764" y="1971491"/>
            <a:ext cx="6964749" cy="3689867"/>
          </a:xfrm>
        </p:spPr>
        <p:txBody>
          <a:bodyPr vert="horz" lIns="0" tIns="0" rIns="0" bIns="0" rtlCol="0" anchor="t">
            <a:noAutofit/>
          </a:bodyPr>
          <a:lstStyle/>
          <a:p>
            <a:endParaRPr lang="en-US">
              <a:latin typeface="Roboto"/>
              <a:ea typeface="Roboto"/>
              <a:cs typeface="Roboto"/>
            </a:endParaRPr>
          </a:p>
          <a:p>
            <a:r>
              <a:rPr lang="en-US">
                <a:latin typeface="Roboto"/>
                <a:ea typeface="Roboto"/>
                <a:cs typeface="Roboto"/>
              </a:rPr>
              <a:t>🧩</a:t>
            </a:r>
            <a:r>
              <a:rPr lang="en-US">
                <a:latin typeface="Arial"/>
                <a:ea typeface="Roboto"/>
                <a:cs typeface="Roboto"/>
              </a:rPr>
              <a:t> 1. </a:t>
            </a:r>
            <a:r>
              <a:rPr lang="en-US" err="1">
                <a:latin typeface="Arial"/>
                <a:ea typeface="Roboto"/>
                <a:cs typeface="Roboto"/>
              </a:rPr>
              <a:t>Contadores</a:t>
            </a:r>
            <a:r>
              <a:rPr lang="en-US">
                <a:latin typeface="Arial"/>
                <a:ea typeface="Roboto"/>
                <a:cs typeface="Roboto"/>
              </a:rPr>
              <a:t> y </a:t>
            </a:r>
            <a:r>
              <a:rPr lang="en-US" err="1">
                <a:latin typeface="Arial"/>
                <a:ea typeface="Roboto"/>
                <a:cs typeface="Roboto"/>
              </a:rPr>
              <a:t>desbloqueo</a:t>
            </a:r>
            <a:r>
              <a:rPr lang="en-US">
                <a:latin typeface="Arial"/>
                <a:ea typeface="Roboto"/>
                <a:cs typeface="Roboto"/>
              </a:rPr>
              <a:t> de </a:t>
            </a:r>
          </a:p>
          <a:p>
            <a:r>
              <a:rPr lang="en-US" err="1">
                <a:latin typeface="Arial"/>
                <a:ea typeface="Roboto"/>
                <a:cs typeface="Roboto"/>
              </a:rPr>
              <a:t>opciones</a:t>
            </a:r>
          </a:p>
          <a:p>
            <a:endParaRPr lang="en-US" sz="1600">
              <a:latin typeface="Courier New"/>
              <a:ea typeface="Roboto"/>
              <a:cs typeface="Roboto"/>
            </a:endParaRPr>
          </a:p>
          <a:p>
            <a:r>
              <a:rPr lang="en-US" sz="1600">
                <a:latin typeface="Courier New"/>
                <a:ea typeface="Roboto"/>
                <a:cs typeface="Roboto"/>
              </a:rPr>
              <a:t>(set: $</a:t>
            </a:r>
            <a:r>
              <a:rPr lang="en-US" sz="1600" err="1">
                <a:latin typeface="Courier New"/>
                <a:ea typeface="Roboto"/>
                <a:cs typeface="Roboto"/>
              </a:rPr>
              <a:t>pistas</a:t>
            </a:r>
            <a:r>
              <a:rPr lang="en-US" sz="1600">
                <a:latin typeface="Courier New"/>
                <a:ea typeface="Roboto"/>
                <a:cs typeface="Roboto"/>
              </a:rPr>
              <a:t> to 0)</a:t>
            </a:r>
          </a:p>
          <a:p>
            <a:r>
              <a:rPr lang="en-US" sz="1600">
                <a:latin typeface="Courier New"/>
                <a:ea typeface="Roboto"/>
                <a:cs typeface="Roboto"/>
              </a:rPr>
              <a:t>(set: $</a:t>
            </a:r>
            <a:r>
              <a:rPr lang="en-US" sz="1600" err="1">
                <a:latin typeface="Courier New"/>
                <a:ea typeface="Roboto"/>
                <a:cs typeface="Roboto"/>
              </a:rPr>
              <a:t>pistas</a:t>
            </a:r>
            <a:r>
              <a:rPr lang="en-US" sz="1600">
                <a:latin typeface="Courier New"/>
                <a:ea typeface="Roboto"/>
                <a:cs typeface="Roboto"/>
              </a:rPr>
              <a:t> to $</a:t>
            </a:r>
            <a:r>
              <a:rPr lang="en-US" sz="1600" err="1">
                <a:latin typeface="Courier New"/>
                <a:ea typeface="Roboto"/>
                <a:cs typeface="Roboto"/>
              </a:rPr>
              <a:t>pistas</a:t>
            </a:r>
            <a:r>
              <a:rPr lang="en-US" sz="1600">
                <a:latin typeface="Courier New"/>
                <a:ea typeface="Roboto"/>
                <a:cs typeface="Roboto"/>
              </a:rPr>
              <a:t> + 1)</a:t>
            </a:r>
          </a:p>
          <a:p>
            <a:r>
              <a:rPr lang="en-US" sz="1600">
                <a:latin typeface="Courier New"/>
                <a:ea typeface="Roboto"/>
                <a:cs typeface="Roboto"/>
              </a:rPr>
              <a:t>(if: $</a:t>
            </a:r>
            <a:r>
              <a:rPr lang="en-US" sz="1600" err="1">
                <a:latin typeface="Courier New"/>
                <a:ea typeface="Roboto"/>
                <a:cs typeface="Roboto"/>
              </a:rPr>
              <a:t>pistas</a:t>
            </a:r>
            <a:r>
              <a:rPr lang="en-US" sz="1600">
                <a:latin typeface="Courier New"/>
                <a:ea typeface="Roboto"/>
                <a:cs typeface="Roboto"/>
              </a:rPr>
              <a:t> &gt;= 1 </a:t>
            </a:r>
          </a:p>
          <a:p>
            <a:r>
              <a:rPr lang="en-US" sz="1600">
                <a:latin typeface="Courier New"/>
                <a:ea typeface="Roboto"/>
                <a:cs typeface="Roboto"/>
              </a:rPr>
              <a:t>[[</a:t>
            </a:r>
            <a:r>
              <a:rPr lang="en-US" sz="1600" err="1">
                <a:latin typeface="Courier New"/>
                <a:ea typeface="Roboto"/>
                <a:cs typeface="Roboto"/>
              </a:rPr>
              <a:t>Abrir</a:t>
            </a:r>
            <a:r>
              <a:rPr lang="en-US" sz="1600">
                <a:latin typeface="Courier New"/>
                <a:ea typeface="Roboto"/>
                <a:cs typeface="Roboto"/>
              </a:rPr>
              <a:t> </a:t>
            </a:r>
            <a:r>
              <a:rPr lang="en-US" sz="1600" err="1">
                <a:latin typeface="Courier New"/>
                <a:ea typeface="Roboto"/>
                <a:cs typeface="Roboto"/>
              </a:rPr>
              <a:t>el</a:t>
            </a:r>
            <a:r>
              <a:rPr lang="en-US" sz="1600">
                <a:latin typeface="Courier New"/>
                <a:ea typeface="Roboto"/>
                <a:cs typeface="Roboto"/>
              </a:rPr>
              <a:t> Cofre-&gt;</a:t>
            </a:r>
            <a:r>
              <a:rPr lang="en-US" sz="1600">
                <a:latin typeface="Courier New"/>
                <a:ea typeface="Roboto"/>
                <a:cs typeface="Arial"/>
              </a:rPr>
              <a:t>Cofre</a:t>
            </a:r>
            <a:r>
              <a:rPr lang="en-US" sz="1600">
                <a:latin typeface="Courier New"/>
                <a:ea typeface="+mn-lt"/>
                <a:cs typeface="+mn-lt"/>
              </a:rPr>
              <a:t> Perdido</a:t>
            </a:r>
            <a:r>
              <a:rPr lang="en-US" sz="1600">
                <a:latin typeface="Courier New"/>
                <a:ea typeface="Roboto"/>
                <a:cs typeface="Roboto"/>
              </a:rPr>
              <a:t>]]</a:t>
            </a:r>
            <a:endParaRPr lang="en-US"/>
          </a:p>
          <a:p>
            <a:endParaRPr lang="en-US" sz="1600">
              <a:latin typeface="Courier New"/>
              <a:ea typeface="Roboto"/>
              <a:cs typeface="Roboto"/>
            </a:endParaRPr>
          </a:p>
        </p:txBody>
      </p:sp>
      <p:sp>
        <p:nvSpPr>
          <p:cNvPr id="10" name="Rectangle 9">
            <a:extLst>
              <a:ext uri="{FF2B5EF4-FFF2-40B4-BE49-F238E27FC236}">
                <a16:creationId xmlns:a16="http://schemas.microsoft.com/office/drawing/2014/main" id="{F47131FA-956D-5464-25F5-7F6CB1BD206B}"/>
              </a:ext>
              <a:ext uri="{C183D7F6-B498-43B3-948B-1728B52AA6E4}">
                <adec:decorative xmlns:adec="http://schemas.microsoft.com/office/drawing/2017/decorative" val="1"/>
              </a:ext>
            </a:extLst>
          </p:cNvPr>
          <p:cNvSpPr/>
          <p:nvPr/>
        </p:nvSpPr>
        <p:spPr bwMode="gray">
          <a:xfrm>
            <a:off x="10668000" y="-342900"/>
            <a:ext cx="1524000" cy="342900"/>
          </a:xfrm>
          <a:prstGeom prst="rect">
            <a:avLst/>
          </a:prstGeom>
          <a:solidFill>
            <a:srgbClr val="200A58"/>
          </a:solidFill>
          <a:ln w="9525" algn="ctr">
            <a:noFill/>
            <a:miter lim="800000"/>
            <a:headEnd/>
            <a:tailEnd/>
          </a:ln>
          <a:effectLst/>
        </p:spPr>
        <p:txBody>
          <a:bodyPr lIns="63500" tIns="0" rIns="64800" bIns="0" rtlCol="0" anchor="ctr"/>
          <a:lstStyle/>
          <a:p>
            <a:pPr algn="ctr">
              <a:spcBef>
                <a:spcPct val="0"/>
              </a:spcBef>
              <a:buClrTx/>
              <a:buSzPct val="90000"/>
            </a:pPr>
            <a:r>
              <a:rPr lang="en-US" sz="1600" b="1" spc="200">
                <a:solidFill>
                  <a:schemeClr val="bg1"/>
                </a:solidFill>
                <a:cs typeface="Arial" pitchFamily="34" charset="0"/>
              </a:rPr>
              <a:t>NEW</a:t>
            </a:r>
          </a:p>
        </p:txBody>
      </p:sp>
      <p:pic>
        <p:nvPicPr>
          <p:cNvPr id="6" name="Picture Placeholder 7">
            <a:extLst>
              <a:ext uri="{FF2B5EF4-FFF2-40B4-BE49-F238E27FC236}">
                <a16:creationId xmlns:a16="http://schemas.microsoft.com/office/drawing/2014/main" id="{15BC30DC-59D3-E11C-0921-87FA76358F3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9972260" y="765174"/>
            <a:ext cx="1459605" cy="1444765"/>
          </a:xfrm>
          <a:prstGeom prst="rect">
            <a:avLst/>
          </a:prstGeom>
        </p:spPr>
      </p:pic>
    </p:spTree>
    <p:extLst>
      <p:ext uri="{BB962C8B-B14F-4D97-AF65-F5344CB8AC3E}">
        <p14:creationId xmlns:p14="http://schemas.microsoft.com/office/powerpoint/2010/main" val="4112355172"/>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693AC7-BE8B-8B6A-9A2C-9E93BEF374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D56E9D-B855-83BA-093A-1AF1F15F3A6E}"/>
              </a:ext>
            </a:extLst>
          </p:cNvPr>
          <p:cNvSpPr>
            <a:spLocks noGrp="1"/>
          </p:cNvSpPr>
          <p:nvPr>
            <p:ph type="title"/>
          </p:nvPr>
        </p:nvSpPr>
        <p:spPr>
          <a:xfrm>
            <a:off x="766764" y="619403"/>
            <a:ext cx="8945773" cy="1783555"/>
          </a:xfrm>
        </p:spPr>
        <p:txBody>
          <a:bodyPr/>
          <a:lstStyle/>
          <a:p>
            <a:pPr algn="ctr"/>
            <a:r>
              <a:rPr lang="en-US" sz="4400">
                <a:latin typeface="Times New Roman"/>
                <a:cs typeface="Times New Roman"/>
              </a:rPr>
              <a:t>🎯 </a:t>
            </a:r>
            <a:r>
              <a:rPr lang="en-US">
                <a:latin typeface="Roboto"/>
                <a:ea typeface="Roboto"/>
                <a:cs typeface="Roboto"/>
              </a:rPr>
              <a:t> </a:t>
            </a:r>
            <a:r>
              <a:rPr lang="en-US" sz="3600">
                <a:latin typeface="Roboto"/>
                <a:ea typeface="Roboto"/>
                <a:cs typeface="Roboto"/>
              </a:rPr>
              <a:t>Trucos de </a:t>
            </a:r>
            <a:r>
              <a:rPr lang="en-US" sz="3600" err="1">
                <a:latin typeface="Roboto"/>
                <a:ea typeface="Roboto"/>
                <a:cs typeface="Roboto"/>
              </a:rPr>
              <a:t>programación</a:t>
            </a:r>
            <a:r>
              <a:rPr lang="en-US" sz="3600">
                <a:latin typeface="Roboto"/>
                <a:ea typeface="Roboto"/>
                <a:cs typeface="Roboto"/>
              </a:rPr>
              <a:t> para </a:t>
            </a:r>
            <a:r>
              <a:rPr lang="en-US" sz="3600" err="1">
                <a:latin typeface="Roboto"/>
                <a:ea typeface="Roboto"/>
                <a:cs typeface="Roboto"/>
              </a:rPr>
              <a:t>dar</a:t>
            </a:r>
            <a:r>
              <a:rPr lang="en-US" sz="3600">
                <a:latin typeface="Roboto"/>
                <a:ea typeface="Roboto"/>
                <a:cs typeface="Roboto"/>
              </a:rPr>
              <a:t> </a:t>
            </a:r>
            <a:r>
              <a:rPr lang="en-US" sz="3600" err="1">
                <a:latin typeface="Roboto"/>
                <a:ea typeface="Roboto"/>
                <a:cs typeface="Roboto"/>
              </a:rPr>
              <a:t>vida</a:t>
            </a:r>
            <a:r>
              <a:rPr lang="en-US" sz="3600">
                <a:latin typeface="Roboto"/>
                <a:ea typeface="Roboto"/>
                <a:cs typeface="Roboto"/>
              </a:rPr>
              <a:t> a </a:t>
            </a:r>
            <a:r>
              <a:rPr lang="en-US" sz="3600" err="1">
                <a:latin typeface="Roboto"/>
                <a:ea typeface="Roboto"/>
                <a:cs typeface="Roboto"/>
              </a:rPr>
              <a:t>tu</a:t>
            </a:r>
            <a:r>
              <a:rPr lang="en-US" sz="3600">
                <a:latin typeface="Roboto"/>
                <a:ea typeface="Roboto"/>
                <a:cs typeface="Roboto"/>
              </a:rPr>
              <a:t> </a:t>
            </a:r>
            <a:r>
              <a:rPr lang="en-US" sz="3600" err="1">
                <a:latin typeface="Roboto"/>
                <a:ea typeface="Roboto"/>
                <a:cs typeface="Roboto"/>
              </a:rPr>
              <a:t>historia</a:t>
            </a:r>
            <a:endParaRPr lang="en-US" sz="3600">
              <a:latin typeface="Roboto"/>
              <a:ea typeface="Roboto"/>
              <a:cs typeface="Roboto"/>
            </a:endParaRPr>
          </a:p>
        </p:txBody>
      </p:sp>
      <p:sp>
        <p:nvSpPr>
          <p:cNvPr id="7" name="Content Placeholder 6">
            <a:extLst>
              <a:ext uri="{FF2B5EF4-FFF2-40B4-BE49-F238E27FC236}">
                <a16:creationId xmlns:a16="http://schemas.microsoft.com/office/drawing/2014/main" id="{1C073515-0216-2F77-DCA5-B376B9A6865E}"/>
              </a:ext>
            </a:extLst>
          </p:cNvPr>
          <p:cNvSpPr>
            <a:spLocks noGrp="1"/>
          </p:cNvSpPr>
          <p:nvPr>
            <p:ph sz="quarter" idx="17"/>
          </p:nvPr>
        </p:nvSpPr>
        <p:spPr>
          <a:xfrm>
            <a:off x="599496" y="1488271"/>
            <a:ext cx="4567237" cy="3689867"/>
          </a:xfrm>
        </p:spPr>
        <p:txBody>
          <a:bodyPr vert="horz" lIns="0" tIns="0" rIns="0" bIns="0" rtlCol="0" anchor="t">
            <a:noAutofit/>
          </a:bodyPr>
          <a:lstStyle/>
          <a:p>
            <a:endParaRPr lang="en-US">
              <a:latin typeface="Roboto"/>
              <a:ea typeface="Roboto"/>
              <a:cs typeface="Roboto"/>
            </a:endParaRPr>
          </a:p>
          <a:p>
            <a:r>
              <a:rPr lang="en-US">
                <a:latin typeface="Roboto"/>
                <a:ea typeface="Roboto"/>
                <a:cs typeface="Roboto"/>
              </a:rPr>
              <a:t>🧩</a:t>
            </a:r>
            <a:r>
              <a:rPr lang="en-US">
                <a:latin typeface="Arial"/>
                <a:ea typeface="Roboto"/>
                <a:cs typeface="Roboto"/>
              </a:rPr>
              <a:t> 2. </a:t>
            </a:r>
            <a:r>
              <a:rPr lang="en-US" err="1">
                <a:latin typeface="Arial"/>
                <a:ea typeface="Roboto"/>
                <a:cs typeface="Roboto"/>
              </a:rPr>
              <a:t>Estilos</a:t>
            </a:r>
            <a:r>
              <a:rPr lang="en-US">
                <a:latin typeface="Arial"/>
                <a:ea typeface="Roboto"/>
                <a:cs typeface="Roboto"/>
              </a:rPr>
              <a:t> </a:t>
            </a:r>
            <a:r>
              <a:rPr lang="en-US" err="1">
                <a:latin typeface="Arial"/>
                <a:ea typeface="Roboto"/>
                <a:cs typeface="Roboto"/>
              </a:rPr>
              <a:t>según</a:t>
            </a:r>
            <a:r>
              <a:rPr lang="en-US">
                <a:latin typeface="Arial"/>
                <a:ea typeface="Roboto"/>
                <a:cs typeface="Roboto"/>
              </a:rPr>
              <a:t> </a:t>
            </a:r>
            <a:r>
              <a:rPr lang="en-US" err="1">
                <a:latin typeface="Arial"/>
                <a:ea typeface="Roboto"/>
                <a:cs typeface="Roboto"/>
              </a:rPr>
              <a:t>etiquetas</a:t>
            </a:r>
          </a:p>
          <a:p>
            <a:endParaRPr lang="en-US" sz="1600">
              <a:latin typeface="Courier New"/>
              <a:ea typeface="Roboto"/>
              <a:cs typeface="Roboto"/>
            </a:endParaRPr>
          </a:p>
          <a:p>
            <a:endParaRPr lang="en-US" sz="1600">
              <a:latin typeface="Courier New"/>
              <a:ea typeface="Roboto"/>
              <a:cs typeface="Roboto"/>
            </a:endParaRPr>
          </a:p>
        </p:txBody>
      </p:sp>
      <p:sp>
        <p:nvSpPr>
          <p:cNvPr id="10" name="Rectangle 9">
            <a:extLst>
              <a:ext uri="{FF2B5EF4-FFF2-40B4-BE49-F238E27FC236}">
                <a16:creationId xmlns:a16="http://schemas.microsoft.com/office/drawing/2014/main" id="{CDABD14E-1338-7787-F79C-4CC748A998D0}"/>
              </a:ext>
              <a:ext uri="{C183D7F6-B498-43B3-948B-1728B52AA6E4}">
                <adec:decorative xmlns:adec="http://schemas.microsoft.com/office/drawing/2017/decorative" val="1"/>
              </a:ext>
            </a:extLst>
          </p:cNvPr>
          <p:cNvSpPr/>
          <p:nvPr/>
        </p:nvSpPr>
        <p:spPr bwMode="gray">
          <a:xfrm>
            <a:off x="10668000" y="-342900"/>
            <a:ext cx="1524000" cy="342900"/>
          </a:xfrm>
          <a:prstGeom prst="rect">
            <a:avLst/>
          </a:prstGeom>
          <a:solidFill>
            <a:srgbClr val="200A58"/>
          </a:solidFill>
          <a:ln w="9525" algn="ctr">
            <a:noFill/>
            <a:miter lim="800000"/>
            <a:headEnd/>
            <a:tailEnd/>
          </a:ln>
          <a:effectLst/>
        </p:spPr>
        <p:txBody>
          <a:bodyPr lIns="63500" tIns="0" rIns="64800" bIns="0" rtlCol="0" anchor="ctr"/>
          <a:lstStyle/>
          <a:p>
            <a:pPr algn="ctr">
              <a:spcBef>
                <a:spcPct val="0"/>
              </a:spcBef>
              <a:buClrTx/>
              <a:buSzPct val="90000"/>
            </a:pPr>
            <a:r>
              <a:rPr lang="en-US" sz="1600" b="1" spc="200">
                <a:solidFill>
                  <a:schemeClr val="bg1"/>
                </a:solidFill>
                <a:cs typeface="Arial" pitchFamily="34" charset="0"/>
              </a:rPr>
              <a:t>NEW</a:t>
            </a:r>
          </a:p>
        </p:txBody>
      </p:sp>
      <p:pic>
        <p:nvPicPr>
          <p:cNvPr id="6" name="Picture Placeholder 7">
            <a:extLst>
              <a:ext uri="{FF2B5EF4-FFF2-40B4-BE49-F238E27FC236}">
                <a16:creationId xmlns:a16="http://schemas.microsoft.com/office/drawing/2014/main" id="{81ACFD44-5C59-E869-EBCF-65A28C05252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9972260" y="765174"/>
            <a:ext cx="1459605" cy="1444765"/>
          </a:xfrm>
          <a:prstGeom prst="rect">
            <a:avLst/>
          </a:prstGeom>
        </p:spPr>
      </p:pic>
      <p:sp>
        <p:nvSpPr>
          <p:cNvPr id="3" name="Content Placeholder 6">
            <a:extLst>
              <a:ext uri="{FF2B5EF4-FFF2-40B4-BE49-F238E27FC236}">
                <a16:creationId xmlns:a16="http://schemas.microsoft.com/office/drawing/2014/main" id="{51749C14-2824-614F-A415-05B1F3B53776}"/>
              </a:ext>
            </a:extLst>
          </p:cNvPr>
          <p:cNvSpPr txBox="1">
            <a:spLocks/>
          </p:cNvSpPr>
          <p:nvPr/>
        </p:nvSpPr>
        <p:spPr>
          <a:xfrm>
            <a:off x="771349" y="1936054"/>
            <a:ext cx="5496505" cy="4535501"/>
          </a:xfrm>
          <a:prstGeom prst="rect">
            <a:avLst/>
          </a:prstGeom>
          <a:noFill/>
        </p:spPr>
        <p:txBody>
          <a:bodyPr vert="horz" lIns="0" tIns="0" rIns="0" bIns="0" rtlCol="0" anchor="t">
            <a:noAutofit/>
          </a:bodyPr>
          <a:lstStyle>
            <a:defPPr>
              <a:defRPr lang="en-US"/>
            </a:defPPr>
            <a:lvl1pPr marL="0" indent="0" algn="l" defTabSz="914400" rtl="0" eaLnBrk="1" latinLnBrk="0" hangingPunct="1">
              <a:spcBef>
                <a:spcPts val="500"/>
              </a:spcBef>
              <a:buClr>
                <a:schemeClr val="tx1"/>
              </a:buClr>
              <a:buSzPct val="110000"/>
              <a:buFont typeface="Arial" pitchFamily="34" charset="0"/>
              <a:buNone/>
              <a:defRPr sz="2000" b="0" kern="1200">
                <a:solidFill>
                  <a:schemeClr val="tx1"/>
                </a:solidFill>
                <a:latin typeface="+mn-lt"/>
                <a:ea typeface="+mn-ea"/>
                <a:cs typeface="+mn-cs"/>
              </a:defRPr>
            </a:lvl1pPr>
            <a:lvl2pPr marL="263525" indent="-263525" algn="l" defTabSz="914400" rtl="0" eaLnBrk="1" latinLnBrk="0" hangingPunct="1">
              <a:spcBef>
                <a:spcPts val="500"/>
              </a:spcBef>
              <a:buClr>
                <a:schemeClr val="tx1"/>
              </a:buClr>
              <a:buSzPct val="110000"/>
              <a:buFont typeface="Arial" pitchFamily="34" charset="0"/>
              <a:buChar char="•"/>
              <a:defRPr sz="2000" kern="1200" baseline="0">
                <a:solidFill>
                  <a:schemeClr val="tx1"/>
                </a:solidFill>
                <a:latin typeface="Arial" pitchFamily="34" charset="0"/>
                <a:ea typeface="+mn-ea"/>
                <a:cs typeface="+mn-cs"/>
              </a:defRPr>
            </a:lvl2pPr>
            <a:lvl3pPr marL="536575" indent="-273050" algn="l" defTabSz="914400" rtl="0" eaLnBrk="1" latinLnBrk="0" hangingPunct="1">
              <a:spcBef>
                <a:spcPts val="500"/>
              </a:spcBef>
              <a:buClr>
                <a:schemeClr val="tx1"/>
              </a:buClr>
              <a:buSzTx/>
              <a:buFont typeface="Calibri" panose="020F0502020204030204" pitchFamily="34" charset="0"/>
              <a:buChar char="–"/>
              <a:defRPr sz="1800" kern="1200">
                <a:solidFill>
                  <a:schemeClr val="tx1"/>
                </a:solidFill>
                <a:latin typeface="Arial" pitchFamily="34" charset="0"/>
                <a:ea typeface="+mn-ea"/>
                <a:cs typeface="+mn-cs"/>
              </a:defRPr>
            </a:lvl3pPr>
            <a:lvl4pPr marL="811213" indent="-274638" algn="l" defTabSz="914400" rtl="0" eaLnBrk="1" latinLnBrk="0" hangingPunct="1">
              <a:spcBef>
                <a:spcPts val="500"/>
              </a:spcBef>
              <a:buClr>
                <a:schemeClr val="tx1"/>
              </a:buClr>
              <a:buSzPct val="110000"/>
              <a:buFont typeface="Wingdings" pitchFamily="2" charset="2"/>
              <a:buChar char="§"/>
              <a:defRPr sz="1600" kern="1200">
                <a:solidFill>
                  <a:schemeClr val="tx1"/>
                </a:solidFill>
                <a:latin typeface="Arial" pitchFamily="34" charset="0"/>
                <a:ea typeface="+mn-ea"/>
                <a:cs typeface="+mn-cs"/>
              </a:defRPr>
            </a:lvl4pPr>
            <a:lvl5pPr marL="1074738" indent="-263525" algn="l" defTabSz="914400" rtl="0" eaLnBrk="1" latinLnBrk="0" hangingPunct="1">
              <a:spcBef>
                <a:spcPts val="500"/>
              </a:spcBef>
              <a:buClr>
                <a:schemeClr val="tx1"/>
              </a:buClr>
              <a:buSzPct val="110000"/>
              <a:buFont typeface="Courier New" panose="02070309020205020404" pitchFamily="49" charset="0"/>
              <a:buChar char="o"/>
              <a:defRPr sz="1400" kern="1200">
                <a:solidFill>
                  <a:schemeClr val="tx1"/>
                </a:solidFill>
                <a:latin typeface="Arial" pitchFamily="34" charset="0"/>
                <a:ea typeface="+mn-ea"/>
                <a:cs typeface="+mn-cs"/>
              </a:defRPr>
            </a:lvl5pPr>
            <a:lvl6pPr marL="1136650" indent="-215900" algn="l" defTabSz="914400" rtl="0" eaLnBrk="1" latinLnBrk="0" hangingPunct="1">
              <a:spcBef>
                <a:spcPts val="500"/>
              </a:spcBef>
              <a:buClr>
                <a:schemeClr val="accent1"/>
              </a:buClr>
              <a:buFont typeface="Verdana" pitchFamily="34" charset="0"/>
              <a:buChar char="•"/>
              <a:defRPr sz="1400" kern="1200" baseline="0">
                <a:solidFill>
                  <a:schemeClr val="tx1"/>
                </a:solidFill>
                <a:latin typeface="+mn-lt"/>
                <a:ea typeface="+mn-ea"/>
                <a:cs typeface="+mn-cs"/>
              </a:defRPr>
            </a:lvl6pPr>
            <a:lvl7pPr marL="1343025" indent="-228600" algn="l" defTabSz="914400" rtl="0" eaLnBrk="1" latinLnBrk="0" hangingPunct="1">
              <a:spcBef>
                <a:spcPts val="500"/>
              </a:spcBef>
              <a:buClr>
                <a:schemeClr val="tx1">
                  <a:lumMod val="60000"/>
                  <a:lumOff val="40000"/>
                </a:schemeClr>
              </a:buClr>
              <a:buFont typeface="Verdana" pitchFamily="34" charset="0"/>
              <a:buChar char="•"/>
              <a:defRPr sz="1400" kern="1200" baseline="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a:latin typeface="Times New Roman"/>
              <a:cs typeface="Times New Roman"/>
            </a:endParaRPr>
          </a:p>
          <a:p>
            <a:r>
              <a:rPr lang="en-US" sz="1600">
                <a:latin typeface="Arial"/>
                <a:cs typeface="Times New Roman"/>
              </a:rPr>
              <a:t>En </a:t>
            </a:r>
            <a:r>
              <a:rPr lang="en-US" sz="1600" err="1">
                <a:latin typeface="Arial"/>
                <a:cs typeface="Times New Roman"/>
              </a:rPr>
              <a:t>el</a:t>
            </a:r>
            <a:r>
              <a:rPr lang="en-US" sz="1600">
                <a:latin typeface="Arial"/>
                <a:cs typeface="Times New Roman"/>
              </a:rPr>
              <a:t> </a:t>
            </a:r>
            <a:r>
              <a:rPr lang="en-US" sz="1600" err="1">
                <a:latin typeface="Arial"/>
                <a:cs typeface="Times New Roman"/>
              </a:rPr>
              <a:t>pasaje</a:t>
            </a:r>
            <a:r>
              <a:rPr lang="en-US" sz="1600">
                <a:latin typeface="Arial"/>
                <a:cs typeface="Times New Roman"/>
              </a:rPr>
              <a:t>:</a:t>
            </a:r>
          </a:p>
          <a:p>
            <a:r>
              <a:rPr lang="en-US" sz="1600">
                <a:latin typeface="Courier New"/>
              </a:rPr>
              <a:t>&lt;span class="</a:t>
            </a:r>
            <a:r>
              <a:rPr lang="en-US" sz="1600" err="1">
                <a:solidFill>
                  <a:srgbClr val="000000"/>
                </a:solidFill>
                <a:latin typeface="Courier New"/>
              </a:rPr>
              <a:t>lina</a:t>
            </a:r>
            <a:r>
              <a:rPr lang="en-US" sz="1600">
                <a:latin typeface="Courier New"/>
              </a:rPr>
              <a:t>"&gt;Cuidado!&lt;/span&gt;</a:t>
            </a:r>
          </a:p>
          <a:p>
            <a:endParaRPr lang="en-US" sz="1600">
              <a:latin typeface="Courier New"/>
            </a:endParaRPr>
          </a:p>
          <a:p>
            <a:r>
              <a:rPr lang="en-US" sz="1600">
                <a:latin typeface="Arial"/>
              </a:rPr>
              <a:t>En la hoja de </a:t>
            </a:r>
            <a:r>
              <a:rPr lang="en-US" sz="1600" err="1">
                <a:latin typeface="Arial"/>
              </a:rPr>
              <a:t>estilos</a:t>
            </a:r>
            <a:r>
              <a:rPr lang="en-US" sz="1600">
                <a:latin typeface="Arial"/>
              </a:rPr>
              <a:t> stylesheet:</a:t>
            </a:r>
          </a:p>
          <a:p>
            <a:r>
              <a:rPr lang="en-US" sz="1400">
                <a:latin typeface="Courier New"/>
              </a:rPr>
              <a:t>.</a:t>
            </a:r>
            <a:r>
              <a:rPr lang="en-US" sz="1400" err="1">
                <a:solidFill>
                  <a:srgbClr val="000000"/>
                </a:solidFill>
                <a:latin typeface="Courier New"/>
              </a:rPr>
              <a:t>lina</a:t>
            </a:r>
            <a:r>
              <a:rPr lang="en-US" sz="1400">
                <a:latin typeface="Courier New"/>
              </a:rPr>
              <a:t>{</a:t>
            </a:r>
          </a:p>
          <a:p>
            <a:r>
              <a:rPr lang="en-US" sz="1400">
                <a:latin typeface="Courier New"/>
              </a:rPr>
              <a:t> color: #c2f0c2;</a:t>
            </a:r>
          </a:p>
          <a:p>
            <a:r>
              <a:rPr lang="en-US" sz="1400">
                <a:latin typeface="Courier New"/>
              </a:rPr>
              <a:t> font-weight: bold;</a:t>
            </a:r>
          </a:p>
          <a:p>
            <a:r>
              <a:rPr lang="en-US" sz="1400">
                <a:latin typeface="Courier New"/>
              </a:rPr>
              <a:t> font-family: 'Courier New', monospace;</a:t>
            </a:r>
          </a:p>
          <a:p>
            <a:r>
              <a:rPr lang="en-US" sz="1400">
                <a:latin typeface="Courier New"/>
              </a:rPr>
              <a:t>  background-color: </a:t>
            </a:r>
            <a:r>
              <a:rPr lang="en-US" sz="1400" err="1">
                <a:latin typeface="Courier New"/>
              </a:rPr>
              <a:t>rgba</a:t>
            </a:r>
            <a:r>
              <a:rPr lang="en-US" sz="1400">
                <a:latin typeface="Courier New"/>
              </a:rPr>
              <a:t>(20,40,20,0.2);</a:t>
            </a:r>
            <a:br>
              <a:rPr lang="en-US" sz="1400">
                <a:latin typeface="Courier New"/>
              </a:rPr>
            </a:br>
            <a:r>
              <a:rPr lang="en-US" sz="1400">
                <a:latin typeface="Courier New"/>
              </a:rPr>
              <a:t>  padding: 0.5em 1em;</a:t>
            </a:r>
          </a:p>
          <a:p>
            <a:r>
              <a:rPr lang="en-US" sz="1400">
                <a:latin typeface="Courier New"/>
              </a:rPr>
              <a:t>  border-left: 4px solid #4caf50;</a:t>
            </a:r>
          </a:p>
          <a:p>
            <a:r>
              <a:rPr lang="en-US" sz="1400">
                <a:latin typeface="Courier New"/>
              </a:rPr>
              <a:t> display: block;</a:t>
            </a:r>
          </a:p>
          <a:p>
            <a:r>
              <a:rPr lang="en-US" sz="1400">
                <a:latin typeface="Courier New"/>
              </a:rPr>
              <a:t>  Margin: 1em 0;</a:t>
            </a:r>
          </a:p>
          <a:p>
            <a:r>
              <a:rPr lang="en-US" sz="1400">
                <a:latin typeface="Courier New"/>
              </a:rPr>
              <a:t>}</a:t>
            </a:r>
            <a:r>
              <a:rPr lang="en-US">
                <a:latin typeface="Arial"/>
              </a:rPr>
              <a:t>
</a:t>
            </a:r>
            <a:br>
              <a:rPr lang="en-US">
                <a:latin typeface="Arial"/>
              </a:rPr>
            </a:br>
            <a:endParaRPr lang="en-US">
              <a:latin typeface="Arial"/>
            </a:endParaRPr>
          </a:p>
        </p:txBody>
      </p:sp>
      <p:pic>
        <p:nvPicPr>
          <p:cNvPr id="4" name="Picture 3">
            <a:extLst>
              <a:ext uri="{FF2B5EF4-FFF2-40B4-BE49-F238E27FC236}">
                <a16:creationId xmlns:a16="http://schemas.microsoft.com/office/drawing/2014/main" id="{6BEFA39C-3DBE-EE84-6ADE-1FC0311C028C}"/>
              </a:ext>
            </a:extLst>
          </p:cNvPr>
          <p:cNvPicPr>
            <a:picLocks noChangeAspect="1"/>
          </p:cNvPicPr>
          <p:nvPr/>
        </p:nvPicPr>
        <p:blipFill>
          <a:blip r:embed="rId3"/>
          <a:stretch>
            <a:fillRect/>
          </a:stretch>
        </p:blipFill>
        <p:spPr>
          <a:xfrm>
            <a:off x="5446906" y="2397048"/>
            <a:ext cx="5981700" cy="2324100"/>
          </a:xfrm>
          <a:prstGeom prst="rect">
            <a:avLst/>
          </a:prstGeom>
        </p:spPr>
      </p:pic>
      <p:pic>
        <p:nvPicPr>
          <p:cNvPr id="5" name="Picture 4">
            <a:extLst>
              <a:ext uri="{FF2B5EF4-FFF2-40B4-BE49-F238E27FC236}">
                <a16:creationId xmlns:a16="http://schemas.microsoft.com/office/drawing/2014/main" id="{5DAABC19-6F6B-9EFE-3930-17DD1C60496D}"/>
              </a:ext>
            </a:extLst>
          </p:cNvPr>
          <p:cNvPicPr>
            <a:picLocks noChangeAspect="1"/>
          </p:cNvPicPr>
          <p:nvPr/>
        </p:nvPicPr>
        <p:blipFill>
          <a:blip r:embed="rId4"/>
          <a:stretch>
            <a:fillRect/>
          </a:stretch>
        </p:blipFill>
        <p:spPr>
          <a:xfrm>
            <a:off x="6544372" y="4644600"/>
            <a:ext cx="2095500" cy="1285875"/>
          </a:xfrm>
          <a:prstGeom prst="rect">
            <a:avLst/>
          </a:prstGeom>
        </p:spPr>
      </p:pic>
    </p:spTree>
    <p:extLst>
      <p:ext uri="{BB962C8B-B14F-4D97-AF65-F5344CB8AC3E}">
        <p14:creationId xmlns:p14="http://schemas.microsoft.com/office/powerpoint/2010/main" val="669086207"/>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456424-9477-3487-B2D4-43DB8AE3E7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DF9B45B-B12F-9B9B-8025-C221847D230B}"/>
              </a:ext>
            </a:extLst>
          </p:cNvPr>
          <p:cNvSpPr>
            <a:spLocks noGrp="1"/>
          </p:cNvSpPr>
          <p:nvPr>
            <p:ph type="title"/>
          </p:nvPr>
        </p:nvSpPr>
        <p:spPr>
          <a:xfrm>
            <a:off x="766764" y="619403"/>
            <a:ext cx="8945773" cy="1783555"/>
          </a:xfrm>
        </p:spPr>
        <p:txBody>
          <a:bodyPr/>
          <a:lstStyle/>
          <a:p>
            <a:pPr algn="ctr"/>
            <a:r>
              <a:rPr lang="en-US" sz="4400">
                <a:latin typeface="Times New Roman"/>
                <a:cs typeface="Times New Roman"/>
              </a:rPr>
              <a:t>🎯 </a:t>
            </a:r>
            <a:r>
              <a:rPr lang="en-US">
                <a:latin typeface="Roboto"/>
                <a:ea typeface="Roboto"/>
                <a:cs typeface="Roboto"/>
              </a:rPr>
              <a:t> </a:t>
            </a:r>
            <a:r>
              <a:rPr lang="en-US" sz="3600">
                <a:latin typeface="Roboto"/>
                <a:ea typeface="Roboto"/>
                <a:cs typeface="Roboto"/>
              </a:rPr>
              <a:t>Trucos de </a:t>
            </a:r>
            <a:r>
              <a:rPr lang="en-US" sz="3600" err="1">
                <a:latin typeface="Roboto"/>
                <a:ea typeface="Roboto"/>
                <a:cs typeface="Roboto"/>
              </a:rPr>
              <a:t>programación</a:t>
            </a:r>
            <a:r>
              <a:rPr lang="en-US" sz="3600">
                <a:latin typeface="Roboto"/>
                <a:ea typeface="Roboto"/>
                <a:cs typeface="Roboto"/>
              </a:rPr>
              <a:t> para </a:t>
            </a:r>
            <a:r>
              <a:rPr lang="en-US" sz="3600" err="1">
                <a:latin typeface="Roboto"/>
                <a:ea typeface="Roboto"/>
                <a:cs typeface="Roboto"/>
              </a:rPr>
              <a:t>dar</a:t>
            </a:r>
            <a:r>
              <a:rPr lang="en-US" sz="3600">
                <a:latin typeface="Roboto"/>
                <a:ea typeface="Roboto"/>
                <a:cs typeface="Roboto"/>
              </a:rPr>
              <a:t> </a:t>
            </a:r>
            <a:r>
              <a:rPr lang="en-US" sz="3600" err="1">
                <a:latin typeface="Roboto"/>
                <a:ea typeface="Roboto"/>
                <a:cs typeface="Roboto"/>
              </a:rPr>
              <a:t>vida</a:t>
            </a:r>
            <a:r>
              <a:rPr lang="en-US" sz="3600">
                <a:latin typeface="Roboto"/>
                <a:ea typeface="Roboto"/>
                <a:cs typeface="Roboto"/>
              </a:rPr>
              <a:t> a </a:t>
            </a:r>
            <a:r>
              <a:rPr lang="en-US" sz="3600" err="1">
                <a:latin typeface="Roboto"/>
                <a:ea typeface="Roboto"/>
                <a:cs typeface="Roboto"/>
              </a:rPr>
              <a:t>tu</a:t>
            </a:r>
            <a:r>
              <a:rPr lang="en-US" sz="3600">
                <a:latin typeface="Roboto"/>
                <a:ea typeface="Roboto"/>
                <a:cs typeface="Roboto"/>
              </a:rPr>
              <a:t> </a:t>
            </a:r>
            <a:r>
              <a:rPr lang="en-US" sz="3600" err="1">
                <a:latin typeface="Roboto"/>
                <a:ea typeface="Roboto"/>
                <a:cs typeface="Roboto"/>
              </a:rPr>
              <a:t>historia</a:t>
            </a:r>
            <a:endParaRPr lang="en-US" sz="3600">
              <a:latin typeface="Roboto"/>
              <a:ea typeface="Roboto"/>
              <a:cs typeface="Roboto"/>
            </a:endParaRPr>
          </a:p>
        </p:txBody>
      </p:sp>
      <p:sp>
        <p:nvSpPr>
          <p:cNvPr id="7" name="Content Placeholder 6">
            <a:extLst>
              <a:ext uri="{FF2B5EF4-FFF2-40B4-BE49-F238E27FC236}">
                <a16:creationId xmlns:a16="http://schemas.microsoft.com/office/drawing/2014/main" id="{59103AC2-10CD-9048-6386-A816993558F3}"/>
              </a:ext>
            </a:extLst>
          </p:cNvPr>
          <p:cNvSpPr>
            <a:spLocks noGrp="1"/>
          </p:cNvSpPr>
          <p:nvPr>
            <p:ph sz="quarter" idx="17"/>
          </p:nvPr>
        </p:nvSpPr>
        <p:spPr>
          <a:xfrm>
            <a:off x="766764" y="1711296"/>
            <a:ext cx="4567237" cy="3689867"/>
          </a:xfrm>
        </p:spPr>
        <p:txBody>
          <a:bodyPr vert="horz" lIns="0" tIns="0" rIns="0" bIns="0" rtlCol="0" anchor="t">
            <a:noAutofit/>
          </a:bodyPr>
          <a:lstStyle/>
          <a:p>
            <a:endParaRPr lang="en-US">
              <a:latin typeface="Roboto"/>
              <a:ea typeface="Roboto"/>
              <a:cs typeface="Roboto"/>
            </a:endParaRPr>
          </a:p>
          <a:p>
            <a:r>
              <a:rPr lang="en-US">
                <a:latin typeface="Roboto"/>
                <a:ea typeface="Roboto"/>
                <a:cs typeface="Roboto"/>
              </a:rPr>
              <a:t>🧩</a:t>
            </a:r>
            <a:r>
              <a:rPr lang="en-US">
                <a:latin typeface="Arial"/>
                <a:ea typeface="Roboto"/>
                <a:cs typeface="Roboto"/>
              </a:rPr>
              <a:t> 3. </a:t>
            </a:r>
            <a:r>
              <a:rPr lang="en-US" err="1">
                <a:latin typeface="Arial"/>
                <a:ea typeface="Roboto"/>
                <a:cs typeface="Roboto"/>
              </a:rPr>
              <a:t>Reutilizar</a:t>
            </a:r>
            <a:r>
              <a:rPr lang="en-US">
                <a:latin typeface="Arial"/>
                <a:ea typeface="Roboto"/>
                <a:cs typeface="Roboto"/>
              </a:rPr>
              <a:t> partes de </a:t>
            </a:r>
            <a:r>
              <a:rPr lang="en-US" err="1">
                <a:latin typeface="Arial"/>
                <a:ea typeface="Roboto"/>
                <a:cs typeface="Roboto"/>
              </a:rPr>
              <a:t>historia</a:t>
            </a:r>
            <a:endParaRPr lang="en-US">
              <a:latin typeface="Arial"/>
              <a:ea typeface="Roboto"/>
              <a:cs typeface="Roboto"/>
            </a:endParaRPr>
          </a:p>
          <a:p>
            <a:endParaRPr lang="en-US" sz="1600">
              <a:latin typeface="Courier New"/>
              <a:ea typeface="Roboto"/>
              <a:cs typeface="Roboto"/>
            </a:endParaRPr>
          </a:p>
          <a:p>
            <a:r>
              <a:rPr lang="en-US" sz="1600">
                <a:latin typeface="Courier New"/>
                <a:ea typeface="Roboto"/>
                <a:cs typeface="Roboto"/>
              </a:rPr>
              <a:t>== </a:t>
            </a:r>
            <a:r>
              <a:rPr lang="en-US" sz="1600" err="1">
                <a:latin typeface="Courier New"/>
                <a:ea typeface="Roboto"/>
                <a:cs typeface="Roboto"/>
              </a:rPr>
              <a:t>Inventario</a:t>
            </a:r>
            <a:r>
              <a:rPr lang="en-US" sz="1600">
                <a:latin typeface="Courier New"/>
                <a:ea typeface="Roboto"/>
                <a:cs typeface="Roboto"/>
              </a:rPr>
              <a:t> ==
Espada: (if: $espada)[</a:t>
            </a:r>
            <a:r>
              <a:rPr lang="en-US" sz="1600" err="1">
                <a:latin typeface="Courier New"/>
                <a:ea typeface="Roboto"/>
                <a:cs typeface="Roboto"/>
              </a:rPr>
              <a:t>Sí</a:t>
            </a:r>
            <a:r>
              <a:rPr lang="en-US" sz="1600">
                <a:latin typeface="Courier New"/>
                <a:ea typeface="Roboto"/>
                <a:cs typeface="Roboto"/>
              </a:rPr>
              <a:t>] (else:)[No]  
Llave: (if: $</a:t>
            </a:r>
            <a:r>
              <a:rPr lang="en-US" sz="1600" err="1">
                <a:latin typeface="Courier New"/>
                <a:ea typeface="Roboto"/>
                <a:cs typeface="Roboto"/>
              </a:rPr>
              <a:t>llave</a:t>
            </a:r>
            <a:r>
              <a:rPr lang="en-US" sz="1600">
                <a:latin typeface="Courier New"/>
                <a:ea typeface="Roboto"/>
                <a:cs typeface="Roboto"/>
              </a:rPr>
              <a:t>)[</a:t>
            </a:r>
            <a:r>
              <a:rPr lang="en-US" sz="1600" err="1">
                <a:latin typeface="Courier New"/>
                <a:ea typeface="Roboto"/>
                <a:cs typeface="Roboto"/>
              </a:rPr>
              <a:t>Sí</a:t>
            </a:r>
            <a:r>
              <a:rPr lang="en-US" sz="1600">
                <a:latin typeface="Courier New"/>
                <a:ea typeface="Roboto"/>
                <a:cs typeface="Roboto"/>
              </a:rPr>
              <a:t>] (else:)[No]</a:t>
            </a:r>
          </a:p>
          <a:p>
            <a:r>
              <a:rPr lang="en-US" sz="1600">
                <a:latin typeface="Courier New"/>
                <a:ea typeface="Roboto"/>
                <a:cs typeface="Courier New"/>
              </a:rPr>
              <a:t>================</a:t>
            </a:r>
            <a:endParaRPr lang="en-US"/>
          </a:p>
          <a:p>
            <a:r>
              <a:rPr lang="en-US" sz="1600">
                <a:latin typeface="Courier New"/>
                <a:ea typeface="Roboto"/>
                <a:cs typeface="Roboto"/>
              </a:rPr>
              <a:t>
(display: "</a:t>
            </a:r>
            <a:r>
              <a:rPr lang="en-US" sz="1600" err="1">
                <a:latin typeface="Courier New"/>
                <a:ea typeface="Roboto"/>
                <a:cs typeface="Roboto"/>
              </a:rPr>
              <a:t>Inventario</a:t>
            </a:r>
            <a:r>
              <a:rPr lang="en-US" sz="1600">
                <a:latin typeface="Courier New"/>
                <a:ea typeface="Roboto"/>
                <a:cs typeface="Roboto"/>
              </a:rPr>
              <a:t>")</a:t>
            </a:r>
            <a:endParaRPr lang="en-US" sz="1600">
              <a:latin typeface="Courier New"/>
            </a:endParaRPr>
          </a:p>
        </p:txBody>
      </p:sp>
      <p:sp>
        <p:nvSpPr>
          <p:cNvPr id="10" name="Rectangle 9">
            <a:extLst>
              <a:ext uri="{FF2B5EF4-FFF2-40B4-BE49-F238E27FC236}">
                <a16:creationId xmlns:a16="http://schemas.microsoft.com/office/drawing/2014/main" id="{D0A55A50-8A4D-DB08-F4BC-A76706A002BE}"/>
              </a:ext>
              <a:ext uri="{C183D7F6-B498-43B3-948B-1728B52AA6E4}">
                <adec:decorative xmlns:adec="http://schemas.microsoft.com/office/drawing/2017/decorative" val="1"/>
              </a:ext>
            </a:extLst>
          </p:cNvPr>
          <p:cNvSpPr/>
          <p:nvPr/>
        </p:nvSpPr>
        <p:spPr bwMode="gray">
          <a:xfrm>
            <a:off x="10668000" y="-342900"/>
            <a:ext cx="1524000" cy="342900"/>
          </a:xfrm>
          <a:prstGeom prst="rect">
            <a:avLst/>
          </a:prstGeom>
          <a:solidFill>
            <a:srgbClr val="200A58"/>
          </a:solidFill>
          <a:ln w="9525" algn="ctr">
            <a:noFill/>
            <a:miter lim="800000"/>
            <a:headEnd/>
            <a:tailEnd/>
          </a:ln>
          <a:effectLst/>
        </p:spPr>
        <p:txBody>
          <a:bodyPr lIns="63500" tIns="0" rIns="64800" bIns="0" rtlCol="0" anchor="ctr"/>
          <a:lstStyle/>
          <a:p>
            <a:pPr algn="ctr">
              <a:spcBef>
                <a:spcPct val="0"/>
              </a:spcBef>
              <a:buClrTx/>
              <a:buSzPct val="90000"/>
            </a:pPr>
            <a:r>
              <a:rPr lang="en-US" sz="1600" b="1" spc="200">
                <a:solidFill>
                  <a:schemeClr val="bg1"/>
                </a:solidFill>
                <a:cs typeface="Arial" pitchFamily="34" charset="0"/>
              </a:rPr>
              <a:t>NEW</a:t>
            </a:r>
          </a:p>
        </p:txBody>
      </p:sp>
      <p:pic>
        <p:nvPicPr>
          <p:cNvPr id="6" name="Picture Placeholder 7">
            <a:extLst>
              <a:ext uri="{FF2B5EF4-FFF2-40B4-BE49-F238E27FC236}">
                <a16:creationId xmlns:a16="http://schemas.microsoft.com/office/drawing/2014/main" id="{C4CBF277-7672-2255-232F-39497A764A2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9972260" y="765174"/>
            <a:ext cx="1459605" cy="1444765"/>
          </a:xfrm>
          <a:prstGeom prst="rect">
            <a:avLst/>
          </a:prstGeom>
        </p:spPr>
      </p:pic>
      <p:pic>
        <p:nvPicPr>
          <p:cNvPr id="3" name="Picture 2">
            <a:extLst>
              <a:ext uri="{FF2B5EF4-FFF2-40B4-BE49-F238E27FC236}">
                <a16:creationId xmlns:a16="http://schemas.microsoft.com/office/drawing/2014/main" id="{4C7CE2F0-153A-05EA-AC3A-B191E9966DFE}"/>
              </a:ext>
            </a:extLst>
          </p:cNvPr>
          <p:cNvPicPr>
            <a:picLocks noChangeAspect="1"/>
          </p:cNvPicPr>
          <p:nvPr/>
        </p:nvPicPr>
        <p:blipFill>
          <a:blip r:embed="rId3"/>
          <a:stretch>
            <a:fillRect/>
          </a:stretch>
        </p:blipFill>
        <p:spPr>
          <a:xfrm>
            <a:off x="5676968" y="2401038"/>
            <a:ext cx="5495925" cy="1476375"/>
          </a:xfrm>
          <a:prstGeom prst="rect">
            <a:avLst/>
          </a:prstGeom>
        </p:spPr>
      </p:pic>
      <p:pic>
        <p:nvPicPr>
          <p:cNvPr id="4" name="Picture 3">
            <a:extLst>
              <a:ext uri="{FF2B5EF4-FFF2-40B4-BE49-F238E27FC236}">
                <a16:creationId xmlns:a16="http://schemas.microsoft.com/office/drawing/2014/main" id="{37DACA71-1FB4-5C19-62E0-3C0F00E16BE3}"/>
              </a:ext>
            </a:extLst>
          </p:cNvPr>
          <p:cNvPicPr>
            <a:picLocks noChangeAspect="1"/>
          </p:cNvPicPr>
          <p:nvPr/>
        </p:nvPicPr>
        <p:blipFill>
          <a:blip r:embed="rId4"/>
          <a:stretch>
            <a:fillRect/>
          </a:stretch>
        </p:blipFill>
        <p:spPr>
          <a:xfrm>
            <a:off x="4824345" y="4116746"/>
            <a:ext cx="2554042" cy="1726172"/>
          </a:xfrm>
          <a:prstGeom prst="rect">
            <a:avLst/>
          </a:prstGeom>
        </p:spPr>
      </p:pic>
    </p:spTree>
    <p:extLst>
      <p:ext uri="{BB962C8B-B14F-4D97-AF65-F5344CB8AC3E}">
        <p14:creationId xmlns:p14="http://schemas.microsoft.com/office/powerpoint/2010/main" val="1491905745"/>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856425-1BFF-A99F-E298-3138BB881536}"/>
            </a:ext>
          </a:extLst>
        </p:cNvPr>
        <p:cNvGrpSpPr/>
        <p:nvPr/>
      </p:nvGrpSpPr>
      <p:grpSpPr>
        <a:xfrm>
          <a:off x="0" y="0"/>
          <a:ext cx="0" cy="0"/>
          <a:chOff x="0" y="0"/>
          <a:chExt cx="0" cy="0"/>
        </a:xfrm>
      </p:grpSpPr>
      <p:sp>
        <p:nvSpPr>
          <p:cNvPr id="7" name="Content Placeholder 6">
            <a:extLst>
              <a:ext uri="{FF2B5EF4-FFF2-40B4-BE49-F238E27FC236}">
                <a16:creationId xmlns:a16="http://schemas.microsoft.com/office/drawing/2014/main" id="{7A3ABAB6-55BC-027F-243B-55212DD49783}"/>
              </a:ext>
            </a:extLst>
          </p:cNvPr>
          <p:cNvSpPr>
            <a:spLocks noGrp="1"/>
          </p:cNvSpPr>
          <p:nvPr>
            <p:ph sz="quarter" idx="17"/>
          </p:nvPr>
        </p:nvSpPr>
        <p:spPr>
          <a:xfrm>
            <a:off x="766764" y="1711296"/>
            <a:ext cx="5436560" cy="3689867"/>
          </a:xfrm>
        </p:spPr>
        <p:txBody>
          <a:bodyPr vert="horz" lIns="0" tIns="0" rIns="0" bIns="0" rtlCol="0" anchor="t">
            <a:noAutofit/>
          </a:bodyPr>
          <a:lstStyle/>
          <a:p>
            <a:endParaRPr lang="en-US">
              <a:latin typeface="Roboto"/>
              <a:ea typeface="Roboto"/>
              <a:cs typeface="Roboto"/>
            </a:endParaRPr>
          </a:p>
          <a:p>
            <a:r>
              <a:rPr lang="en-US">
                <a:latin typeface="Roboto"/>
                <a:ea typeface="Roboto"/>
                <a:cs typeface="Times New Roman"/>
              </a:rPr>
              <a:t>🎲 </a:t>
            </a:r>
            <a:r>
              <a:rPr lang="en-US">
                <a:latin typeface="Arial"/>
                <a:ea typeface="Roboto"/>
                <a:cs typeface="Times New Roman"/>
              </a:rPr>
              <a:t>4. </a:t>
            </a:r>
            <a:r>
              <a:rPr lang="en-US" err="1">
                <a:latin typeface="Arial"/>
                <a:ea typeface="Roboto"/>
                <a:cs typeface="Times New Roman"/>
              </a:rPr>
              <a:t>Aleatoriedad</a:t>
            </a:r>
            <a:endParaRPr lang="en-US">
              <a:latin typeface="Arial"/>
            </a:endParaRPr>
          </a:p>
          <a:p>
            <a:endParaRPr lang="en-US">
              <a:latin typeface="Roboto"/>
              <a:ea typeface="Roboto"/>
              <a:cs typeface="Times New Roman"/>
            </a:endParaRPr>
          </a:p>
          <a:p>
            <a:r>
              <a:rPr lang="en-US" sz="1600">
                <a:latin typeface="Courier New"/>
                <a:ea typeface="Roboto"/>
                <a:cs typeface="Roboto"/>
              </a:rPr>
              <a:t>(set: $suerte to (random: 1, 3))</a:t>
            </a:r>
            <a:r>
              <a:rPr lang="en-US">
                <a:latin typeface="Roboto"/>
                <a:ea typeface="Roboto"/>
                <a:cs typeface="Roboto"/>
              </a:rPr>
              <a:t>
</a:t>
            </a:r>
            <a:r>
              <a:rPr lang="en-US" sz="1600">
                <a:latin typeface="Courier New"/>
                <a:ea typeface="Roboto"/>
                <a:cs typeface="Roboto"/>
              </a:rPr>
              <a:t>(if: $suerte is 1)</a:t>
            </a:r>
            <a:endParaRPr lang="en-US" sz="1600">
              <a:latin typeface="Courier New"/>
              <a:ea typeface="Roboto"/>
              <a:cs typeface="Arial"/>
            </a:endParaRPr>
          </a:p>
          <a:p>
            <a:r>
              <a:rPr lang="en-US" sz="1600">
                <a:latin typeface="Courier New"/>
                <a:ea typeface="Roboto"/>
                <a:cs typeface="Roboto"/>
              </a:rPr>
              <a:t>[¡Has </a:t>
            </a:r>
            <a:r>
              <a:rPr lang="en-US" sz="1600" err="1">
                <a:latin typeface="Courier New"/>
                <a:ea typeface="Roboto"/>
                <a:cs typeface="Roboto"/>
              </a:rPr>
              <a:t>encontrado</a:t>
            </a:r>
            <a:r>
              <a:rPr lang="en-US" sz="1600">
                <a:latin typeface="Courier New"/>
                <a:ea typeface="Roboto"/>
                <a:cs typeface="Roboto"/>
              </a:rPr>
              <a:t> </a:t>
            </a:r>
            <a:r>
              <a:rPr lang="en-US" sz="1600" err="1">
                <a:latin typeface="Courier New"/>
                <a:ea typeface="Roboto"/>
                <a:cs typeface="Roboto"/>
              </a:rPr>
              <a:t>oro</a:t>
            </a:r>
            <a:r>
              <a:rPr lang="en-US" sz="1600">
                <a:latin typeface="Courier New"/>
                <a:ea typeface="Roboto"/>
                <a:cs typeface="Roboto"/>
              </a:rPr>
              <a:t>!]
(else-if: $suerte is 2)</a:t>
            </a:r>
            <a:endParaRPr lang="en-US" sz="1600">
              <a:latin typeface="Courier New"/>
              <a:ea typeface="Roboto"/>
              <a:cs typeface="Arial"/>
            </a:endParaRPr>
          </a:p>
          <a:p>
            <a:r>
              <a:rPr lang="en-US" sz="1600">
                <a:latin typeface="Courier New"/>
                <a:ea typeface="Roboto"/>
                <a:cs typeface="Roboto"/>
              </a:rPr>
              <a:t>[Nada </a:t>
            </a:r>
            <a:r>
              <a:rPr lang="en-US" sz="1600" err="1">
                <a:latin typeface="Courier New"/>
                <a:ea typeface="Roboto"/>
                <a:cs typeface="Roboto"/>
              </a:rPr>
              <a:t>interesante...]</a:t>
            </a:r>
            <a:r>
              <a:rPr lang="en-US" sz="1600">
                <a:latin typeface="Courier New"/>
                <a:ea typeface="Roboto"/>
                <a:cs typeface="Roboto"/>
              </a:rPr>
              <a:t>
(else:)[¡Un </a:t>
            </a:r>
            <a:r>
              <a:rPr lang="en-US" sz="1600" err="1">
                <a:latin typeface="Courier New"/>
                <a:ea typeface="Roboto"/>
                <a:cs typeface="Roboto"/>
              </a:rPr>
              <a:t>monstruo</a:t>
            </a:r>
            <a:r>
              <a:rPr lang="en-US" sz="1600">
                <a:latin typeface="Courier New"/>
                <a:ea typeface="Roboto"/>
                <a:cs typeface="Roboto"/>
              </a:rPr>
              <a:t> </a:t>
            </a:r>
            <a:r>
              <a:rPr lang="en-US" sz="1600" err="1">
                <a:latin typeface="Courier New"/>
                <a:ea typeface="Roboto"/>
                <a:cs typeface="Roboto"/>
              </a:rPr>
              <a:t>aparece</a:t>
            </a:r>
            <a:r>
              <a:rPr lang="en-US" sz="1600">
                <a:latin typeface="Courier New"/>
                <a:ea typeface="Roboto"/>
                <a:cs typeface="Roboto"/>
              </a:rPr>
              <a:t>!]</a:t>
            </a:r>
            <a:endParaRPr lang="en-US" sz="1600">
              <a:latin typeface="Courier New"/>
            </a:endParaRPr>
          </a:p>
        </p:txBody>
      </p:sp>
      <p:sp>
        <p:nvSpPr>
          <p:cNvPr id="10" name="Rectangle 9">
            <a:extLst>
              <a:ext uri="{FF2B5EF4-FFF2-40B4-BE49-F238E27FC236}">
                <a16:creationId xmlns:a16="http://schemas.microsoft.com/office/drawing/2014/main" id="{01104D43-9541-1218-DD07-1D11F05E03B6}"/>
              </a:ext>
              <a:ext uri="{C183D7F6-B498-43B3-948B-1728B52AA6E4}">
                <adec:decorative xmlns:adec="http://schemas.microsoft.com/office/drawing/2017/decorative" val="1"/>
              </a:ext>
            </a:extLst>
          </p:cNvPr>
          <p:cNvSpPr/>
          <p:nvPr/>
        </p:nvSpPr>
        <p:spPr bwMode="gray">
          <a:xfrm>
            <a:off x="10668000" y="-342900"/>
            <a:ext cx="1524000" cy="342900"/>
          </a:xfrm>
          <a:prstGeom prst="rect">
            <a:avLst/>
          </a:prstGeom>
          <a:solidFill>
            <a:srgbClr val="200A58"/>
          </a:solidFill>
          <a:ln w="9525" algn="ctr">
            <a:noFill/>
            <a:miter lim="800000"/>
            <a:headEnd/>
            <a:tailEnd/>
          </a:ln>
          <a:effectLst/>
        </p:spPr>
        <p:txBody>
          <a:bodyPr lIns="63500" tIns="0" rIns="64800" bIns="0" rtlCol="0" anchor="ctr"/>
          <a:lstStyle/>
          <a:p>
            <a:pPr algn="ctr">
              <a:spcBef>
                <a:spcPct val="0"/>
              </a:spcBef>
              <a:buClrTx/>
              <a:buSzPct val="90000"/>
            </a:pPr>
            <a:r>
              <a:rPr lang="en-US" sz="1600" b="1" spc="200">
                <a:solidFill>
                  <a:schemeClr val="bg1"/>
                </a:solidFill>
                <a:cs typeface="Arial" pitchFamily="34" charset="0"/>
              </a:rPr>
              <a:t>NEW</a:t>
            </a:r>
          </a:p>
        </p:txBody>
      </p:sp>
      <p:pic>
        <p:nvPicPr>
          <p:cNvPr id="6" name="Picture Placeholder 7">
            <a:extLst>
              <a:ext uri="{FF2B5EF4-FFF2-40B4-BE49-F238E27FC236}">
                <a16:creationId xmlns:a16="http://schemas.microsoft.com/office/drawing/2014/main" id="{83084326-2257-B1AF-E92C-DB1D44FD335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9972260" y="765174"/>
            <a:ext cx="1459605" cy="1444765"/>
          </a:xfrm>
          <a:prstGeom prst="rect">
            <a:avLst/>
          </a:prstGeom>
        </p:spPr>
      </p:pic>
      <p:sp>
        <p:nvSpPr>
          <p:cNvPr id="4" name="Title 1">
            <a:extLst>
              <a:ext uri="{FF2B5EF4-FFF2-40B4-BE49-F238E27FC236}">
                <a16:creationId xmlns:a16="http://schemas.microsoft.com/office/drawing/2014/main" id="{78E11DA4-1DAE-7A2C-D902-BD1738F31653}"/>
              </a:ext>
            </a:extLst>
          </p:cNvPr>
          <p:cNvSpPr txBox="1">
            <a:spLocks/>
          </p:cNvSpPr>
          <p:nvPr/>
        </p:nvSpPr>
        <p:spPr>
          <a:xfrm>
            <a:off x="766764" y="619403"/>
            <a:ext cx="8945773" cy="1783555"/>
          </a:xfrm>
          <a:prstGeom prst="rect">
            <a:avLst/>
          </a:prstGeom>
        </p:spPr>
        <p:txBody>
          <a:bodyPr vert="horz" lIns="0" tIns="0" rIns="0" bIns="0" rtlCol="0" anchor="t" anchorCtr="0">
            <a:noAutofit/>
          </a:bodyPr>
          <a:lstStyle>
            <a:lvl1pPr algn="l" defTabSz="914400" rtl="0" eaLnBrk="1" latinLnBrk="0" hangingPunct="1">
              <a:spcBef>
                <a:spcPct val="0"/>
              </a:spcBef>
              <a:buNone/>
              <a:defRPr sz="4800" kern="1200">
                <a:solidFill>
                  <a:schemeClr val="tx1"/>
                </a:solidFill>
                <a:latin typeface="+mj-lt"/>
                <a:ea typeface="+mj-ea"/>
                <a:cs typeface="+mj-cs"/>
              </a:defRPr>
            </a:lvl1pPr>
          </a:lstStyle>
          <a:p>
            <a:pPr algn="ctr"/>
            <a:r>
              <a:rPr lang="en-US" sz="4400">
                <a:latin typeface="Times New Roman"/>
                <a:cs typeface="Times New Roman"/>
              </a:rPr>
              <a:t>🎯 </a:t>
            </a:r>
            <a:r>
              <a:rPr lang="en-US">
                <a:latin typeface="Roboto"/>
                <a:ea typeface="Roboto"/>
                <a:cs typeface="Roboto"/>
              </a:rPr>
              <a:t> </a:t>
            </a:r>
            <a:r>
              <a:rPr lang="en-US" sz="3600">
                <a:latin typeface="Roboto"/>
                <a:ea typeface="Roboto"/>
                <a:cs typeface="Roboto"/>
              </a:rPr>
              <a:t>Trucos de </a:t>
            </a:r>
            <a:r>
              <a:rPr lang="en-US" sz="3600" err="1">
                <a:latin typeface="Roboto"/>
                <a:ea typeface="Roboto"/>
                <a:cs typeface="Roboto"/>
              </a:rPr>
              <a:t>programación</a:t>
            </a:r>
            <a:r>
              <a:rPr lang="en-US" sz="3600">
                <a:latin typeface="Roboto"/>
                <a:ea typeface="Roboto"/>
                <a:cs typeface="Roboto"/>
              </a:rPr>
              <a:t> para </a:t>
            </a:r>
            <a:r>
              <a:rPr lang="en-US" sz="3600" err="1">
                <a:latin typeface="Roboto"/>
                <a:ea typeface="Roboto"/>
                <a:cs typeface="Roboto"/>
              </a:rPr>
              <a:t>dar</a:t>
            </a:r>
            <a:r>
              <a:rPr lang="en-US" sz="3600">
                <a:latin typeface="Roboto"/>
                <a:ea typeface="Roboto"/>
                <a:cs typeface="Roboto"/>
              </a:rPr>
              <a:t> </a:t>
            </a:r>
            <a:r>
              <a:rPr lang="en-US" sz="3600" err="1">
                <a:latin typeface="Roboto"/>
                <a:ea typeface="Roboto"/>
                <a:cs typeface="Roboto"/>
              </a:rPr>
              <a:t>vida</a:t>
            </a:r>
            <a:r>
              <a:rPr lang="en-US" sz="3600">
                <a:latin typeface="Roboto"/>
                <a:ea typeface="Roboto"/>
                <a:cs typeface="Roboto"/>
              </a:rPr>
              <a:t> a </a:t>
            </a:r>
            <a:r>
              <a:rPr lang="en-US" sz="3600" err="1">
                <a:latin typeface="Roboto"/>
                <a:ea typeface="Roboto"/>
                <a:cs typeface="Roboto"/>
              </a:rPr>
              <a:t>tu</a:t>
            </a:r>
            <a:r>
              <a:rPr lang="en-US" sz="3600">
                <a:latin typeface="Roboto"/>
                <a:ea typeface="Roboto"/>
                <a:cs typeface="Roboto"/>
              </a:rPr>
              <a:t> </a:t>
            </a:r>
            <a:r>
              <a:rPr lang="en-US" sz="3600" err="1">
                <a:latin typeface="Roboto"/>
                <a:ea typeface="Roboto"/>
                <a:cs typeface="Roboto"/>
              </a:rPr>
              <a:t>historia</a:t>
            </a:r>
            <a:endParaRPr lang="en-US" sz="3600">
              <a:latin typeface="Roboto"/>
              <a:ea typeface="Roboto"/>
              <a:cs typeface="Roboto"/>
            </a:endParaRPr>
          </a:p>
        </p:txBody>
      </p:sp>
      <p:pic>
        <p:nvPicPr>
          <p:cNvPr id="2" name="Picture 1">
            <a:extLst>
              <a:ext uri="{FF2B5EF4-FFF2-40B4-BE49-F238E27FC236}">
                <a16:creationId xmlns:a16="http://schemas.microsoft.com/office/drawing/2014/main" id="{6A43C052-514B-A375-6ACE-777A8A96D39C}"/>
              </a:ext>
            </a:extLst>
          </p:cNvPr>
          <p:cNvPicPr>
            <a:picLocks noChangeAspect="1"/>
          </p:cNvPicPr>
          <p:nvPr/>
        </p:nvPicPr>
        <p:blipFill>
          <a:blip r:embed="rId3"/>
          <a:stretch>
            <a:fillRect/>
          </a:stretch>
        </p:blipFill>
        <p:spPr>
          <a:xfrm>
            <a:off x="6539852" y="2209465"/>
            <a:ext cx="4886325" cy="3533775"/>
          </a:xfrm>
          <a:prstGeom prst="rect">
            <a:avLst/>
          </a:prstGeom>
        </p:spPr>
      </p:pic>
      <p:pic>
        <p:nvPicPr>
          <p:cNvPr id="5" name="Picture 4">
            <a:extLst>
              <a:ext uri="{FF2B5EF4-FFF2-40B4-BE49-F238E27FC236}">
                <a16:creationId xmlns:a16="http://schemas.microsoft.com/office/drawing/2014/main" id="{A9E5D407-4C0A-2A3F-F4D2-931AAFF81F15}"/>
              </a:ext>
            </a:extLst>
          </p:cNvPr>
          <p:cNvPicPr>
            <a:picLocks noChangeAspect="1"/>
          </p:cNvPicPr>
          <p:nvPr/>
        </p:nvPicPr>
        <p:blipFill>
          <a:blip r:embed="rId4"/>
          <a:stretch>
            <a:fillRect/>
          </a:stretch>
        </p:blipFill>
        <p:spPr>
          <a:xfrm>
            <a:off x="8738517" y="5604590"/>
            <a:ext cx="3000375" cy="628650"/>
          </a:xfrm>
          <a:prstGeom prst="rect">
            <a:avLst/>
          </a:prstGeom>
        </p:spPr>
      </p:pic>
      <p:pic>
        <p:nvPicPr>
          <p:cNvPr id="8" name="Picture 7">
            <a:extLst>
              <a:ext uri="{FF2B5EF4-FFF2-40B4-BE49-F238E27FC236}">
                <a16:creationId xmlns:a16="http://schemas.microsoft.com/office/drawing/2014/main" id="{AAF1E3F4-3581-A180-B2BC-DF8B61B83A6C}"/>
              </a:ext>
            </a:extLst>
          </p:cNvPr>
          <p:cNvPicPr>
            <a:picLocks noChangeAspect="1"/>
          </p:cNvPicPr>
          <p:nvPr/>
        </p:nvPicPr>
        <p:blipFill>
          <a:blip r:embed="rId5"/>
          <a:stretch>
            <a:fillRect/>
          </a:stretch>
        </p:blipFill>
        <p:spPr>
          <a:xfrm>
            <a:off x="4946226" y="2929743"/>
            <a:ext cx="2771775" cy="504825"/>
          </a:xfrm>
          <a:prstGeom prst="rect">
            <a:avLst/>
          </a:prstGeom>
        </p:spPr>
      </p:pic>
      <p:pic>
        <p:nvPicPr>
          <p:cNvPr id="9" name="Picture 8">
            <a:extLst>
              <a:ext uri="{FF2B5EF4-FFF2-40B4-BE49-F238E27FC236}">
                <a16:creationId xmlns:a16="http://schemas.microsoft.com/office/drawing/2014/main" id="{4435B2C1-6651-7582-5344-A30C8B134581}"/>
              </a:ext>
            </a:extLst>
          </p:cNvPr>
          <p:cNvPicPr>
            <a:picLocks noChangeAspect="1"/>
          </p:cNvPicPr>
          <p:nvPr/>
        </p:nvPicPr>
        <p:blipFill>
          <a:blip r:embed="rId6"/>
          <a:stretch>
            <a:fillRect/>
          </a:stretch>
        </p:blipFill>
        <p:spPr>
          <a:xfrm>
            <a:off x="4833938" y="5097686"/>
            <a:ext cx="2524125" cy="504825"/>
          </a:xfrm>
          <a:prstGeom prst="rect">
            <a:avLst/>
          </a:prstGeom>
        </p:spPr>
      </p:pic>
    </p:spTree>
    <p:extLst>
      <p:ext uri="{BB962C8B-B14F-4D97-AF65-F5344CB8AC3E}">
        <p14:creationId xmlns:p14="http://schemas.microsoft.com/office/powerpoint/2010/main" val="3491052549"/>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7FC820-D966-5525-1210-549451A1F55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33B5734-D3DD-15EB-D7BD-2814B0ED66E2}"/>
              </a:ext>
            </a:extLst>
          </p:cNvPr>
          <p:cNvSpPr>
            <a:spLocks noGrp="1"/>
          </p:cNvSpPr>
          <p:nvPr>
            <p:ph type="title"/>
          </p:nvPr>
        </p:nvSpPr>
        <p:spPr>
          <a:xfrm>
            <a:off x="766764" y="432497"/>
            <a:ext cx="9096104" cy="1280348"/>
          </a:xfrm>
        </p:spPr>
        <p:txBody>
          <a:bodyPr/>
          <a:lstStyle/>
          <a:p>
            <a:r>
              <a:rPr lang="en-US" sz="3600" b="1">
                <a:latin typeface="Roboto"/>
                <a:cs typeface="Times New Roman"/>
              </a:rPr>
              <a:t>🧪 </a:t>
            </a:r>
            <a:r>
              <a:rPr lang="en-US" sz="3600" err="1">
                <a:latin typeface="Roboto"/>
                <a:cs typeface="Times New Roman"/>
              </a:rPr>
              <a:t>Ejercicio</a:t>
            </a:r>
            <a:r>
              <a:rPr lang="en-US" sz="3600">
                <a:latin typeface="Roboto"/>
                <a:cs typeface="Times New Roman"/>
              </a:rPr>
              <a:t> </a:t>
            </a:r>
            <a:r>
              <a:rPr lang="en-US" sz="3600" err="1">
                <a:latin typeface="Roboto"/>
                <a:cs typeface="Times New Roman"/>
              </a:rPr>
              <a:t>Guiado</a:t>
            </a:r>
            <a:r>
              <a:rPr lang="en-US" sz="3600">
                <a:latin typeface="Roboto"/>
                <a:cs typeface="Times New Roman"/>
              </a:rPr>
              <a:t>: "El Secreto del Cofre Perdido"</a:t>
            </a:r>
            <a:br>
              <a:rPr lang="en-US" sz="3600">
                <a:latin typeface="Roboto"/>
                <a:cs typeface="Times New Roman"/>
              </a:rPr>
            </a:br>
            <a:endParaRPr lang="en-US" sz="2800" b="1">
              <a:latin typeface="Roboto"/>
            </a:endParaRPr>
          </a:p>
          <a:p>
            <a:endParaRPr lang="en-US" sz="1050">
              <a:latin typeface="Times New Roman"/>
              <a:cs typeface="Times New Roman"/>
            </a:endParaRPr>
          </a:p>
          <a:p>
            <a:br>
              <a:rPr lang="en-US"/>
            </a:br>
            <a:endParaRPr lang="en-US" sz="1050"/>
          </a:p>
          <a:p>
            <a:endParaRPr lang="en-US" sz="1050">
              <a:latin typeface="Times New Roman"/>
              <a:cs typeface="Times New Roman"/>
            </a:endParaRPr>
          </a:p>
        </p:txBody>
      </p:sp>
      <p:sp>
        <p:nvSpPr>
          <p:cNvPr id="7" name="Content Placeholder 6">
            <a:extLst>
              <a:ext uri="{FF2B5EF4-FFF2-40B4-BE49-F238E27FC236}">
                <a16:creationId xmlns:a16="http://schemas.microsoft.com/office/drawing/2014/main" id="{A7E164DC-49B0-66C7-A0EA-159875026E59}"/>
              </a:ext>
            </a:extLst>
          </p:cNvPr>
          <p:cNvSpPr>
            <a:spLocks noGrp="1"/>
          </p:cNvSpPr>
          <p:nvPr>
            <p:ph sz="quarter" idx="17"/>
          </p:nvPr>
        </p:nvSpPr>
        <p:spPr>
          <a:xfrm>
            <a:off x="766764" y="1711296"/>
            <a:ext cx="4567237" cy="3689867"/>
          </a:xfrm>
        </p:spPr>
        <p:txBody>
          <a:bodyPr vert="horz" lIns="0" tIns="0" rIns="0" bIns="0" rtlCol="0" anchor="t">
            <a:noAutofit/>
          </a:bodyPr>
          <a:lstStyle/>
          <a:p>
            <a:endParaRPr lang="en-US">
              <a:latin typeface="Roboto"/>
              <a:ea typeface="Roboto"/>
              <a:cs typeface="Roboto"/>
            </a:endParaRPr>
          </a:p>
          <a:p>
            <a:endParaRPr lang="en-US">
              <a:latin typeface="Roboto"/>
              <a:ea typeface="Roboto"/>
              <a:cs typeface="Times New Roman"/>
            </a:endParaRPr>
          </a:p>
        </p:txBody>
      </p:sp>
      <p:sp>
        <p:nvSpPr>
          <p:cNvPr id="10" name="Rectangle 9">
            <a:extLst>
              <a:ext uri="{FF2B5EF4-FFF2-40B4-BE49-F238E27FC236}">
                <a16:creationId xmlns:a16="http://schemas.microsoft.com/office/drawing/2014/main" id="{4A41A407-4A46-B728-5B37-303219282B5E}"/>
              </a:ext>
              <a:ext uri="{C183D7F6-B498-43B3-948B-1728B52AA6E4}">
                <adec:decorative xmlns:adec="http://schemas.microsoft.com/office/drawing/2017/decorative" val="1"/>
              </a:ext>
            </a:extLst>
          </p:cNvPr>
          <p:cNvSpPr/>
          <p:nvPr/>
        </p:nvSpPr>
        <p:spPr bwMode="gray">
          <a:xfrm>
            <a:off x="10668000" y="-342900"/>
            <a:ext cx="1524000" cy="342900"/>
          </a:xfrm>
          <a:prstGeom prst="rect">
            <a:avLst/>
          </a:prstGeom>
          <a:solidFill>
            <a:srgbClr val="200A58"/>
          </a:solidFill>
          <a:ln w="9525" algn="ctr">
            <a:noFill/>
            <a:miter lim="800000"/>
            <a:headEnd/>
            <a:tailEnd/>
          </a:ln>
          <a:effectLst/>
        </p:spPr>
        <p:txBody>
          <a:bodyPr lIns="63500" tIns="0" rIns="64800" bIns="0" rtlCol="0" anchor="ctr"/>
          <a:lstStyle/>
          <a:p>
            <a:pPr algn="ctr">
              <a:spcBef>
                <a:spcPct val="0"/>
              </a:spcBef>
              <a:buClrTx/>
              <a:buSzPct val="90000"/>
            </a:pPr>
            <a:r>
              <a:rPr lang="en-US" sz="1600" b="1" spc="200">
                <a:solidFill>
                  <a:schemeClr val="bg1"/>
                </a:solidFill>
                <a:cs typeface="Arial" pitchFamily="34" charset="0"/>
              </a:rPr>
              <a:t>NEW</a:t>
            </a:r>
          </a:p>
        </p:txBody>
      </p:sp>
      <p:pic>
        <p:nvPicPr>
          <p:cNvPr id="6" name="Picture Placeholder 7">
            <a:extLst>
              <a:ext uri="{FF2B5EF4-FFF2-40B4-BE49-F238E27FC236}">
                <a16:creationId xmlns:a16="http://schemas.microsoft.com/office/drawing/2014/main" id="{AC81206B-CBBB-2406-C508-8854E6655218}"/>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9972260" y="765174"/>
            <a:ext cx="1459605" cy="1444765"/>
          </a:xfrm>
          <a:prstGeom prst="rect">
            <a:avLst/>
          </a:prstGeom>
        </p:spPr>
      </p:pic>
      <p:sp>
        <p:nvSpPr>
          <p:cNvPr id="4" name="Content Placeholder 6">
            <a:extLst>
              <a:ext uri="{FF2B5EF4-FFF2-40B4-BE49-F238E27FC236}">
                <a16:creationId xmlns:a16="http://schemas.microsoft.com/office/drawing/2014/main" id="{8F37D0B2-E4D2-B1A3-4CEA-5F1F19E23980}"/>
              </a:ext>
            </a:extLst>
          </p:cNvPr>
          <p:cNvSpPr txBox="1">
            <a:spLocks/>
          </p:cNvSpPr>
          <p:nvPr/>
        </p:nvSpPr>
        <p:spPr>
          <a:xfrm>
            <a:off x="919164" y="1863696"/>
            <a:ext cx="4567237" cy="3689867"/>
          </a:xfrm>
          <a:prstGeom prst="rect">
            <a:avLst/>
          </a:prstGeom>
          <a:noFill/>
        </p:spPr>
        <p:txBody>
          <a:bodyPr vert="horz" lIns="0" tIns="0" rIns="0" bIns="0" rtlCol="0" anchor="t">
            <a:noAutofit/>
          </a:bodyPr>
          <a:lstStyle>
            <a:lvl1pPr marL="0" indent="0" algn="l" defTabSz="914400" rtl="0" eaLnBrk="1" latinLnBrk="0" hangingPunct="1">
              <a:spcBef>
                <a:spcPts val="500"/>
              </a:spcBef>
              <a:buClr>
                <a:schemeClr val="tx1"/>
              </a:buClr>
              <a:buSzPct val="110000"/>
              <a:buFont typeface="Arial" pitchFamily="34" charset="0"/>
              <a:buNone/>
              <a:defRPr sz="2000" b="0" kern="1200">
                <a:solidFill>
                  <a:schemeClr val="tx1"/>
                </a:solidFill>
                <a:latin typeface="+mn-lt"/>
                <a:ea typeface="+mn-ea"/>
                <a:cs typeface="+mn-cs"/>
              </a:defRPr>
            </a:lvl1pPr>
            <a:lvl2pPr marL="263525" indent="-263525" algn="l" defTabSz="914400" rtl="0" eaLnBrk="1" latinLnBrk="0" hangingPunct="1">
              <a:spcBef>
                <a:spcPts val="500"/>
              </a:spcBef>
              <a:buClr>
                <a:schemeClr val="tx1"/>
              </a:buClr>
              <a:buSzPct val="110000"/>
              <a:buFont typeface="Arial" pitchFamily="34" charset="0"/>
              <a:buChar char="•"/>
              <a:defRPr sz="2000" kern="1200" baseline="0">
                <a:solidFill>
                  <a:schemeClr val="tx1"/>
                </a:solidFill>
                <a:latin typeface="Arial" pitchFamily="34" charset="0"/>
                <a:ea typeface="+mn-ea"/>
                <a:cs typeface="+mn-cs"/>
              </a:defRPr>
            </a:lvl2pPr>
            <a:lvl3pPr marL="536575" indent="-273050" algn="l" defTabSz="914400" rtl="0" eaLnBrk="1" latinLnBrk="0" hangingPunct="1">
              <a:spcBef>
                <a:spcPts val="500"/>
              </a:spcBef>
              <a:buClr>
                <a:schemeClr val="tx1"/>
              </a:buClr>
              <a:buSzTx/>
              <a:buFont typeface="Calibri" panose="020F0502020204030204" pitchFamily="34" charset="0"/>
              <a:buChar char="–"/>
              <a:defRPr sz="1800" kern="1200">
                <a:solidFill>
                  <a:schemeClr val="tx1"/>
                </a:solidFill>
                <a:latin typeface="Arial" pitchFamily="34" charset="0"/>
                <a:ea typeface="+mn-ea"/>
                <a:cs typeface="+mn-cs"/>
              </a:defRPr>
            </a:lvl3pPr>
            <a:lvl4pPr marL="811213" indent="-274638" algn="l" defTabSz="914400" rtl="0" eaLnBrk="1" latinLnBrk="0" hangingPunct="1">
              <a:spcBef>
                <a:spcPts val="500"/>
              </a:spcBef>
              <a:buClr>
                <a:schemeClr val="tx1"/>
              </a:buClr>
              <a:buSzPct val="110000"/>
              <a:buFont typeface="Wingdings" pitchFamily="2" charset="2"/>
              <a:buChar char="§"/>
              <a:defRPr sz="1600" kern="1200">
                <a:solidFill>
                  <a:schemeClr val="tx1"/>
                </a:solidFill>
                <a:latin typeface="Arial" pitchFamily="34" charset="0"/>
                <a:ea typeface="+mn-ea"/>
                <a:cs typeface="+mn-cs"/>
              </a:defRPr>
            </a:lvl4pPr>
            <a:lvl5pPr marL="1074738" indent="-263525" algn="l" defTabSz="914400" rtl="0" eaLnBrk="1" latinLnBrk="0" hangingPunct="1">
              <a:spcBef>
                <a:spcPts val="500"/>
              </a:spcBef>
              <a:buClr>
                <a:schemeClr val="tx1"/>
              </a:buClr>
              <a:buSzPct val="110000"/>
              <a:buFont typeface="Courier New" panose="02070309020205020404" pitchFamily="49" charset="0"/>
              <a:buChar char="o"/>
              <a:defRPr sz="1400" kern="1200">
                <a:solidFill>
                  <a:schemeClr val="tx1"/>
                </a:solidFill>
                <a:latin typeface="Arial" pitchFamily="34" charset="0"/>
                <a:ea typeface="+mn-ea"/>
                <a:cs typeface="+mn-cs"/>
              </a:defRPr>
            </a:lvl5pPr>
            <a:lvl6pPr marL="1136650" indent="-215900" algn="l" defTabSz="914400" rtl="0" eaLnBrk="1" latinLnBrk="0" hangingPunct="1">
              <a:spcBef>
                <a:spcPts val="500"/>
              </a:spcBef>
              <a:buClr>
                <a:schemeClr val="accent1"/>
              </a:buClr>
              <a:buFont typeface="Verdana" pitchFamily="34" charset="0"/>
              <a:buChar char="•"/>
              <a:defRPr sz="1400" kern="1200" baseline="0">
                <a:solidFill>
                  <a:schemeClr val="tx1"/>
                </a:solidFill>
                <a:latin typeface="+mn-lt"/>
                <a:ea typeface="+mn-ea"/>
                <a:cs typeface="+mn-cs"/>
              </a:defRPr>
            </a:lvl6pPr>
            <a:lvl7pPr marL="1343025" indent="-228600" algn="l" defTabSz="914400" rtl="0" eaLnBrk="1" latinLnBrk="0" hangingPunct="1">
              <a:spcBef>
                <a:spcPts val="500"/>
              </a:spcBef>
              <a:buClr>
                <a:schemeClr val="tx1">
                  <a:lumMod val="60000"/>
                  <a:lumOff val="40000"/>
                </a:schemeClr>
              </a:buClr>
              <a:buFont typeface="Verdana" pitchFamily="34" charset="0"/>
              <a:buChar char="•"/>
              <a:defRPr sz="1400" kern="1200" baseline="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a:latin typeface="Roboto"/>
              <a:ea typeface="Roboto"/>
              <a:cs typeface="Roboto"/>
            </a:endParaRPr>
          </a:p>
          <a:p>
            <a:r>
              <a:rPr lang="en-US" err="1">
                <a:latin typeface="Arial"/>
                <a:ea typeface="Roboto"/>
                <a:cs typeface="Times New Roman"/>
              </a:rPr>
              <a:t>Objetivo</a:t>
            </a:r>
            <a:r>
              <a:rPr lang="en-US">
                <a:latin typeface="Arial"/>
                <a:ea typeface="Roboto"/>
                <a:cs typeface="Times New Roman"/>
              </a:rPr>
              <a:t>:</a:t>
            </a:r>
            <a:endParaRPr lang="en-US">
              <a:latin typeface="Arial"/>
            </a:endParaRPr>
          </a:p>
          <a:p>
            <a:endParaRPr lang="en-US">
              <a:latin typeface="Arial"/>
              <a:ea typeface="Roboto"/>
              <a:cs typeface="Times New Roman"/>
            </a:endParaRPr>
          </a:p>
          <a:p>
            <a:r>
              <a:rPr lang="en-US">
                <a:latin typeface="Arial"/>
                <a:ea typeface="Roboto"/>
                <a:cs typeface="Times New Roman"/>
              </a:rPr>
              <a:t>Crear </a:t>
            </a:r>
            <a:r>
              <a:rPr lang="en-US" err="1">
                <a:latin typeface="Arial"/>
                <a:ea typeface="Roboto"/>
                <a:cs typeface="Times New Roman"/>
              </a:rPr>
              <a:t>una</a:t>
            </a:r>
            <a:r>
              <a:rPr lang="en-US">
                <a:latin typeface="Arial"/>
                <a:ea typeface="Roboto"/>
                <a:cs typeface="Times New Roman"/>
              </a:rPr>
              <a:t> </a:t>
            </a:r>
            <a:r>
              <a:rPr lang="en-US" err="1">
                <a:latin typeface="Arial"/>
                <a:ea typeface="Roboto"/>
                <a:cs typeface="Times New Roman"/>
              </a:rPr>
              <a:t>historia</a:t>
            </a:r>
            <a:r>
              <a:rPr lang="en-US">
                <a:latin typeface="Arial"/>
                <a:ea typeface="Roboto"/>
                <a:cs typeface="Times New Roman"/>
              </a:rPr>
              <a:t> </a:t>
            </a:r>
            <a:r>
              <a:rPr lang="en-US" err="1">
                <a:latin typeface="Arial"/>
                <a:ea typeface="Roboto"/>
                <a:cs typeface="Times New Roman"/>
              </a:rPr>
              <a:t>en</a:t>
            </a:r>
            <a:r>
              <a:rPr lang="en-US">
                <a:latin typeface="Arial"/>
                <a:ea typeface="Roboto"/>
                <a:cs typeface="Times New Roman"/>
              </a:rPr>
              <a:t> Twine con:</a:t>
            </a:r>
            <a:endParaRPr lang="en-US">
              <a:latin typeface="Arial"/>
            </a:endParaRPr>
          </a:p>
          <a:p>
            <a:pPr marL="285750" indent="-285750">
              <a:buFont typeface="Arial"/>
              <a:buChar char="•"/>
            </a:pPr>
            <a:r>
              <a:rPr lang="en-US" err="1">
                <a:latin typeface="Arial"/>
                <a:ea typeface="Roboto"/>
                <a:cs typeface="Times New Roman"/>
              </a:rPr>
              <a:t>Exploración</a:t>
            </a:r>
            <a:r>
              <a:rPr lang="en-US">
                <a:latin typeface="Arial"/>
                <a:ea typeface="Roboto"/>
                <a:cs typeface="Times New Roman"/>
              </a:rPr>
              <a:t> de </a:t>
            </a:r>
            <a:r>
              <a:rPr lang="en-US" err="1">
                <a:latin typeface="Arial"/>
                <a:ea typeface="Roboto"/>
                <a:cs typeface="Times New Roman"/>
              </a:rPr>
              <a:t>lugares</a:t>
            </a:r>
            <a:endParaRPr lang="en-US">
              <a:latin typeface="Arial"/>
            </a:endParaRPr>
          </a:p>
          <a:p>
            <a:pPr marL="285750" indent="-285750">
              <a:buFont typeface="Arial"/>
              <a:buChar char="•"/>
            </a:pPr>
            <a:r>
              <a:rPr lang="en-US" err="1">
                <a:latin typeface="Arial"/>
                <a:ea typeface="Roboto"/>
                <a:cs typeface="Times New Roman"/>
              </a:rPr>
              <a:t>Recolección</a:t>
            </a:r>
            <a:r>
              <a:rPr lang="en-US">
                <a:latin typeface="Arial"/>
                <a:ea typeface="Roboto"/>
                <a:cs typeface="Times New Roman"/>
              </a:rPr>
              <a:t> de </a:t>
            </a:r>
            <a:r>
              <a:rPr lang="en-US" err="1">
                <a:latin typeface="Arial"/>
                <a:ea typeface="Roboto"/>
                <a:cs typeface="Times New Roman"/>
              </a:rPr>
              <a:t>pistas</a:t>
            </a:r>
            <a:endParaRPr lang="en-US">
              <a:latin typeface="Arial"/>
            </a:endParaRPr>
          </a:p>
          <a:p>
            <a:pPr marL="285750" indent="-285750">
              <a:buFont typeface="Arial"/>
              <a:buChar char="•"/>
            </a:pPr>
            <a:r>
              <a:rPr lang="en-US" err="1">
                <a:latin typeface="Arial"/>
                <a:ea typeface="Roboto"/>
                <a:cs typeface="Times New Roman"/>
              </a:rPr>
              <a:t>Uso</a:t>
            </a:r>
            <a:r>
              <a:rPr lang="en-US">
                <a:latin typeface="Arial"/>
                <a:ea typeface="Roboto"/>
                <a:cs typeface="Times New Roman"/>
              </a:rPr>
              <a:t> de variables y </a:t>
            </a:r>
            <a:r>
              <a:rPr lang="en-US" err="1">
                <a:latin typeface="Arial"/>
                <a:ea typeface="Roboto"/>
                <a:cs typeface="Times New Roman"/>
              </a:rPr>
              <a:t>condicionales</a:t>
            </a:r>
            <a:endParaRPr lang="en-US">
              <a:latin typeface="Arial"/>
            </a:endParaRPr>
          </a:p>
          <a:p>
            <a:pPr marL="285750" indent="-285750">
              <a:buFont typeface="Arial"/>
              <a:buChar char="•"/>
            </a:pPr>
            <a:r>
              <a:rPr lang="en-US" err="1">
                <a:latin typeface="Arial"/>
                <a:ea typeface="Roboto"/>
                <a:cs typeface="Times New Roman"/>
              </a:rPr>
              <a:t>Inventario</a:t>
            </a:r>
            <a:r>
              <a:rPr lang="en-US">
                <a:latin typeface="Arial"/>
                <a:ea typeface="Roboto"/>
                <a:cs typeface="Times New Roman"/>
              </a:rPr>
              <a:t> visual</a:t>
            </a:r>
            <a:endParaRPr lang="en-US">
              <a:latin typeface="Arial"/>
            </a:endParaRPr>
          </a:p>
          <a:p>
            <a:pPr marL="285750" indent="-285750">
              <a:buFont typeface="Arial"/>
              <a:buChar char="•"/>
            </a:pPr>
            <a:r>
              <a:rPr lang="en-US">
                <a:latin typeface="Arial"/>
                <a:ea typeface="Roboto"/>
                <a:cs typeface="Times New Roman"/>
              </a:rPr>
              <a:t>Estilo CSS</a:t>
            </a:r>
            <a:endParaRPr lang="en-US">
              <a:latin typeface="Arial"/>
            </a:endParaRPr>
          </a:p>
          <a:p>
            <a:endParaRPr lang="en-US">
              <a:latin typeface="Roboto"/>
              <a:ea typeface="Roboto"/>
              <a:cs typeface="Times New Roman"/>
            </a:endParaRPr>
          </a:p>
        </p:txBody>
      </p:sp>
      <p:graphicFrame>
        <p:nvGraphicFramePr>
          <p:cNvPr id="3" name="Object 2">
            <a:extLst>
              <a:ext uri="{FF2B5EF4-FFF2-40B4-BE49-F238E27FC236}">
                <a16:creationId xmlns:a16="http://schemas.microsoft.com/office/drawing/2014/main" id="{DC5136B7-AD30-09B9-FFAE-DCFB76EB6F76}"/>
              </a:ext>
            </a:extLst>
          </p:cNvPr>
          <p:cNvGraphicFramePr>
            <a:graphicFrameLocks noChangeAspect="1"/>
          </p:cNvGraphicFramePr>
          <p:nvPr>
            <p:extLst>
              <p:ext uri="{D42A27DB-BD31-4B8C-83A1-F6EECF244321}">
                <p14:modId xmlns:p14="http://schemas.microsoft.com/office/powerpoint/2010/main" val="2642863060"/>
              </p:ext>
            </p:extLst>
          </p:nvPr>
        </p:nvGraphicFramePr>
        <p:xfrm>
          <a:off x="6682791" y="3201309"/>
          <a:ext cx="3985209" cy="1014639"/>
        </p:xfrm>
        <a:graphic>
          <a:graphicData uri="http://schemas.openxmlformats.org/presentationml/2006/ole">
            <mc:AlternateContent xmlns:mc="http://schemas.openxmlformats.org/markup-compatibility/2006">
              <mc:Choice xmlns:v="urn:schemas-microsoft-com:vml" Requires="v">
                <p:oleObj name="Packager Shell Object" showAsIcon="1" r:id="rId3" imgW="2070273" imgH="527234" progId="Package">
                  <p:embed/>
                </p:oleObj>
              </mc:Choice>
              <mc:Fallback>
                <p:oleObj name="Packager Shell Object" showAsIcon="1" r:id="rId3" imgW="2070273" imgH="527234" progId="Package">
                  <p:embed/>
                  <p:pic>
                    <p:nvPicPr>
                      <p:cNvPr id="3" name="Object 2">
                        <a:extLst>
                          <a:ext uri="{FF2B5EF4-FFF2-40B4-BE49-F238E27FC236}">
                            <a16:creationId xmlns:a16="http://schemas.microsoft.com/office/drawing/2014/main" id="{DC5136B7-AD30-09B9-FFAE-DCFB76EB6F76}"/>
                          </a:ext>
                        </a:extLst>
                      </p:cNvPr>
                      <p:cNvPicPr/>
                      <p:nvPr/>
                    </p:nvPicPr>
                    <p:blipFill>
                      <a:blip r:embed="rId4"/>
                      <a:stretch>
                        <a:fillRect/>
                      </a:stretch>
                    </p:blipFill>
                    <p:spPr>
                      <a:xfrm>
                        <a:off x="6682791" y="3201309"/>
                        <a:ext cx="3985209" cy="1014639"/>
                      </a:xfrm>
                      <a:prstGeom prst="rect">
                        <a:avLst/>
                      </a:prstGeom>
                    </p:spPr>
                  </p:pic>
                </p:oleObj>
              </mc:Fallback>
            </mc:AlternateContent>
          </a:graphicData>
        </a:graphic>
      </p:graphicFrame>
    </p:spTree>
    <p:extLst>
      <p:ext uri="{BB962C8B-B14F-4D97-AF65-F5344CB8AC3E}">
        <p14:creationId xmlns:p14="http://schemas.microsoft.com/office/powerpoint/2010/main" val="2926046986"/>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 name="Table 26">
            <a:extLst>
              <a:ext uri="{FF2B5EF4-FFF2-40B4-BE49-F238E27FC236}">
                <a16:creationId xmlns:a16="http://schemas.microsoft.com/office/drawing/2014/main" id="{B0BA1E4B-5679-8217-4185-DA765279F55A}"/>
              </a:ext>
            </a:extLst>
          </p:cNvPr>
          <p:cNvGraphicFramePr>
            <a:graphicFrameLocks noGrp="1"/>
          </p:cNvGraphicFramePr>
          <p:nvPr>
            <p:extLst>
              <p:ext uri="{D42A27DB-BD31-4B8C-83A1-F6EECF244321}">
                <p14:modId xmlns:p14="http://schemas.microsoft.com/office/powerpoint/2010/main" val="1065773887"/>
              </p:ext>
            </p:extLst>
          </p:nvPr>
        </p:nvGraphicFramePr>
        <p:xfrm>
          <a:off x="9322298" y="4856852"/>
          <a:ext cx="2046288" cy="1225296"/>
        </p:xfrm>
        <a:graphic>
          <a:graphicData uri="http://schemas.openxmlformats.org/drawingml/2006/table">
            <a:tbl>
              <a:tblPr firstRow="1">
                <a:tableStyleId>{2D5ABB26-0587-4C30-8999-92F81FD0307C}</a:tableStyleId>
              </a:tblPr>
              <a:tblGrid>
                <a:gridCol w="2046288">
                  <a:extLst>
                    <a:ext uri="{9D8B030D-6E8A-4147-A177-3AD203B41FA5}">
                      <a16:colId xmlns:a16="http://schemas.microsoft.com/office/drawing/2014/main" val="1289833240"/>
                    </a:ext>
                  </a:extLst>
                </a:gridCol>
              </a:tblGrid>
              <a:tr h="1188720">
                <a:tc>
                  <a:txBody>
                    <a:bodyPr/>
                    <a:lstStyle/>
                    <a:p>
                      <a:pPr marL="0" marR="0" lvl="0" indent="0" algn="ctr">
                        <a:lnSpc>
                          <a:spcPct val="100000"/>
                        </a:lnSpc>
                        <a:spcBef>
                          <a:spcPts val="0"/>
                        </a:spcBef>
                        <a:spcAft>
                          <a:spcPts val="0"/>
                        </a:spcAft>
                        <a:buNone/>
                      </a:pPr>
                      <a:endParaRPr kumimoji="0" lang="en-US" sz="1600" b="1">
                        <a:solidFill>
                          <a:srgbClr val="000000"/>
                        </a:solidFill>
                      </a:endParaRPr>
                    </a:p>
                  </a:txBody>
                  <a:tcPr marL="137160" marR="137160" marT="137160" marB="137160" anchor="ctr">
                    <a:lnL w="9525" cap="flat" cmpd="sng" algn="ctr">
                      <a:solidFill>
                        <a:srgbClr val="999999"/>
                      </a:solidFill>
                      <a:prstDash val="solid"/>
                      <a:round/>
                      <a:headEnd type="none" w="med" len="med"/>
                      <a:tailEnd type="none" w="med" len="med"/>
                    </a:lnL>
                    <a:lnR w="9525" cap="flat" cmpd="sng" algn="ctr">
                      <a:solidFill>
                        <a:srgbClr val="999999"/>
                      </a:solidFill>
                      <a:prstDash val="solid"/>
                      <a:round/>
                      <a:headEnd type="none" w="med" len="med"/>
                      <a:tailEnd type="none" w="med" len="med"/>
                    </a:lnR>
                    <a:lnT w="9525" cap="flat" cmpd="sng" algn="ctr">
                      <a:solidFill>
                        <a:srgbClr val="999999"/>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0358555"/>
                  </a:ext>
                </a:extLst>
              </a:tr>
              <a:tr h="36576">
                <a:tc>
                  <a:txBody>
                    <a:bodyPr/>
                    <a:lstStyle/>
                    <a:p>
                      <a:pPr algn="ctr"/>
                      <a:endParaRPr lang="en-US" sz="100">
                        <a:solidFill>
                          <a:schemeClr val="tx1"/>
                        </a:solidFill>
                      </a:endParaRPr>
                    </a:p>
                  </a:txBody>
                  <a:tcPr marL="0" marR="0" marT="0" marB="0">
                    <a:lnL w="9525" cap="flat" cmpd="sng" algn="ctr">
                      <a:solidFill>
                        <a:srgbClr val="999999"/>
                      </a:solidFill>
                      <a:prstDash val="solid"/>
                      <a:round/>
                      <a:headEnd type="none" w="med" len="med"/>
                      <a:tailEnd type="none" w="med" len="med"/>
                    </a:lnL>
                    <a:lnR w="9525" cap="flat" cmpd="sng" algn="ctr">
                      <a:solidFill>
                        <a:srgbClr val="999999"/>
                      </a:solidFill>
                      <a:prstDash val="solid"/>
                      <a:round/>
                      <a:headEnd type="none" w="med" len="med"/>
                      <a:tailEnd type="none" w="med" len="med"/>
                    </a:lnR>
                    <a:lnT w="9525" cap="flat" cmpd="sng" algn="ctr">
                      <a:noFill/>
                      <a:prstDash val="solid"/>
                      <a:round/>
                      <a:headEnd type="none" w="med" len="med"/>
                      <a:tailEnd type="none" w="med" len="med"/>
                    </a:lnT>
                    <a:lnB w="6350" cap="flat" cmpd="sng" algn="ctr">
                      <a:solidFill>
                        <a:srgbClr val="D2D2D2"/>
                      </a:solidFill>
                      <a:prstDash val="solid"/>
                      <a:round/>
                      <a:headEnd type="none" w="med" len="med"/>
                      <a:tailEnd type="none" w="med" len="med"/>
                    </a:lnB>
                    <a:lnTlToBr w="12700" cmpd="sng">
                      <a:noFill/>
                      <a:prstDash val="solid"/>
                    </a:lnTlToBr>
                    <a:lnBlToTr w="12700" cmpd="sng">
                      <a:noFill/>
                      <a:prstDash val="solid"/>
                    </a:lnBlToTr>
                    <a:gradFill>
                      <a:gsLst>
                        <a:gs pos="66000">
                          <a:srgbClr val="E31937"/>
                        </a:gs>
                        <a:gs pos="0">
                          <a:srgbClr val="FFCDD2"/>
                        </a:gs>
                        <a:gs pos="33000">
                          <a:srgbClr val="FF6A00"/>
                        </a:gs>
                        <a:gs pos="100000">
                          <a:srgbClr val="991F3D"/>
                        </a:gs>
                      </a:gsLst>
                      <a:lin ang="0" scaled="1"/>
                    </a:gradFill>
                  </a:tcPr>
                </a:tc>
                <a:extLst>
                  <a:ext uri="{0D108BD9-81ED-4DB2-BD59-A6C34878D82A}">
                    <a16:rowId xmlns:a16="http://schemas.microsoft.com/office/drawing/2014/main" val="1043736692"/>
                  </a:ext>
                </a:extLst>
              </a:tr>
            </a:tbl>
          </a:graphicData>
        </a:graphic>
      </p:graphicFrame>
      <p:sp>
        <p:nvSpPr>
          <p:cNvPr id="2" name="Title 1">
            <a:extLst>
              <a:ext uri="{FF2B5EF4-FFF2-40B4-BE49-F238E27FC236}">
                <a16:creationId xmlns:a16="http://schemas.microsoft.com/office/drawing/2014/main" id="{B149FDC1-FB6B-29F3-5B16-BBD3B4046B2E}"/>
              </a:ext>
            </a:extLst>
          </p:cNvPr>
          <p:cNvSpPr>
            <a:spLocks noGrp="1"/>
          </p:cNvSpPr>
          <p:nvPr>
            <p:ph type="title"/>
          </p:nvPr>
        </p:nvSpPr>
        <p:spPr>
          <a:xfrm>
            <a:off x="6837681" y="621792"/>
            <a:ext cx="5136198" cy="2501222"/>
          </a:xfrm>
        </p:spPr>
        <p:txBody>
          <a:bodyPr/>
          <a:lstStyle/>
          <a:p>
            <a:r>
              <a:rPr lang="en-US">
                <a:latin typeface="Times New Roman"/>
                <a:cs typeface="Times New Roman"/>
              </a:rPr>
              <a:t>🧠 </a:t>
            </a:r>
            <a:r>
              <a:rPr lang="en-US" sz="3600"/>
              <a:t>Ideas para </a:t>
            </a:r>
            <a:r>
              <a:rPr lang="en-US" sz="3600" err="1"/>
              <a:t>historias</a:t>
            </a:r>
            <a:endParaRPr lang="en-US" sz="3600"/>
          </a:p>
        </p:txBody>
      </p:sp>
      <p:pic>
        <p:nvPicPr>
          <p:cNvPr id="22" name="Picture Placeholder 21">
            <a:extLst>
              <a:ext uri="{FF2B5EF4-FFF2-40B4-BE49-F238E27FC236}">
                <a16:creationId xmlns:a16="http://schemas.microsoft.com/office/drawing/2014/main" id="{BA32FFCA-3A30-48E3-0158-D78BB88BC25A}"/>
              </a:ext>
              <a:ext uri="{C183D7F6-B498-43B3-948B-1728B52AA6E4}">
                <adec:decorative xmlns:adec="http://schemas.microsoft.com/office/drawing/2017/decorative" val="1"/>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t="15" b="15"/>
          <a:stretch/>
        </p:blipFill>
        <p:spPr/>
      </p:pic>
      <p:sp>
        <p:nvSpPr>
          <p:cNvPr id="8" name="Rectangle 7">
            <a:extLst>
              <a:ext uri="{FF2B5EF4-FFF2-40B4-BE49-F238E27FC236}">
                <a16:creationId xmlns:a16="http://schemas.microsoft.com/office/drawing/2014/main" id="{5815198A-D6F2-1E81-2226-329742F543B2}"/>
              </a:ext>
            </a:extLst>
          </p:cNvPr>
          <p:cNvSpPr/>
          <p:nvPr/>
        </p:nvSpPr>
        <p:spPr bwMode="gray">
          <a:xfrm>
            <a:off x="7506987" y="1332124"/>
            <a:ext cx="685800" cy="437156"/>
          </a:xfrm>
          <a:prstGeom prst="rect">
            <a:avLst/>
          </a:prstGeom>
          <a:solidFill>
            <a:schemeClr val="bg1"/>
          </a:solidFill>
          <a:ln w="9525" algn="ctr">
            <a:noFill/>
            <a:miter lim="800000"/>
            <a:headEnd/>
            <a:tailEnd/>
          </a:ln>
          <a:effectLst/>
        </p:spPr>
        <p:txBody>
          <a:bodyPr lIns="0" tIns="0" rIns="0" bIns="0" rtlCol="0" anchor="ctr"/>
          <a:lstStyle/>
          <a:p>
            <a:pPr algn="ctr">
              <a:spcBef>
                <a:spcPct val="0"/>
              </a:spcBef>
            </a:pPr>
            <a:r>
              <a:rPr lang="en-US">
                <a:solidFill>
                  <a:srgbClr val="000000"/>
                </a:solidFill>
                <a:latin typeface="Times New Roman"/>
                <a:cs typeface="Times New Roman"/>
              </a:rPr>
              <a:t>🕵️</a:t>
            </a:r>
            <a:endParaRPr lang="en-US"/>
          </a:p>
        </p:txBody>
      </p:sp>
      <p:graphicFrame>
        <p:nvGraphicFramePr>
          <p:cNvPr id="18" name="Table 17">
            <a:extLst>
              <a:ext uri="{FF2B5EF4-FFF2-40B4-BE49-F238E27FC236}">
                <a16:creationId xmlns:a16="http://schemas.microsoft.com/office/drawing/2014/main" id="{B76384F1-91B6-4281-5BE3-F3ACB63B7597}"/>
              </a:ext>
            </a:extLst>
          </p:cNvPr>
          <p:cNvGraphicFramePr>
            <a:graphicFrameLocks noGrp="1"/>
          </p:cNvGraphicFramePr>
          <p:nvPr>
            <p:extLst>
              <p:ext uri="{D42A27DB-BD31-4B8C-83A1-F6EECF244321}">
                <p14:modId xmlns:p14="http://schemas.microsoft.com/office/powerpoint/2010/main" val="3023694183"/>
              </p:ext>
            </p:extLst>
          </p:nvPr>
        </p:nvGraphicFramePr>
        <p:xfrm>
          <a:off x="6826743" y="1670339"/>
          <a:ext cx="2046288" cy="1225296"/>
        </p:xfrm>
        <a:graphic>
          <a:graphicData uri="http://schemas.openxmlformats.org/drawingml/2006/table">
            <a:tbl>
              <a:tblPr firstRow="1">
                <a:tableStyleId>{2D5ABB26-0587-4C30-8999-92F81FD0307C}</a:tableStyleId>
              </a:tblPr>
              <a:tblGrid>
                <a:gridCol w="2046288">
                  <a:extLst>
                    <a:ext uri="{9D8B030D-6E8A-4147-A177-3AD203B41FA5}">
                      <a16:colId xmlns:a16="http://schemas.microsoft.com/office/drawing/2014/main" val="1289833240"/>
                    </a:ext>
                  </a:extLst>
                </a:gridCol>
              </a:tblGrid>
              <a:tr h="1188720">
                <a:tc>
                  <a:txBody>
                    <a:bodyPr/>
                    <a:lstStyle/>
                    <a:p>
                      <a:pPr marL="0" marR="0" lvl="0" indent="0" algn="ctr">
                        <a:lnSpc>
                          <a:spcPct val="100000"/>
                        </a:lnSpc>
                        <a:spcBef>
                          <a:spcPts val="0"/>
                        </a:spcBef>
                        <a:spcAft>
                          <a:spcPts val="0"/>
                        </a:spcAft>
                        <a:buNone/>
                      </a:pPr>
                      <a:endParaRPr kumimoji="0" lang="en-US" sz="1600" b="1">
                        <a:solidFill>
                          <a:srgbClr val="000000"/>
                        </a:solidFill>
                        <a:latin typeface="Roboto"/>
                      </a:endParaRPr>
                    </a:p>
                  </a:txBody>
                  <a:tcPr marL="137160" marR="137160" marT="137160" marB="137160" anchor="ctr">
                    <a:lnL w="9525" cap="flat" cmpd="sng" algn="ctr">
                      <a:solidFill>
                        <a:srgbClr val="999999"/>
                      </a:solidFill>
                      <a:prstDash val="solid"/>
                      <a:round/>
                      <a:headEnd type="none" w="med" len="med"/>
                      <a:tailEnd type="none" w="med" len="med"/>
                    </a:lnL>
                    <a:lnR w="9525" cap="flat" cmpd="sng" algn="ctr">
                      <a:solidFill>
                        <a:srgbClr val="999999"/>
                      </a:solidFill>
                      <a:prstDash val="solid"/>
                      <a:round/>
                      <a:headEnd type="none" w="med" len="med"/>
                      <a:tailEnd type="none" w="med" len="med"/>
                    </a:lnR>
                    <a:lnT w="9525" cap="flat" cmpd="sng" algn="ctr">
                      <a:solidFill>
                        <a:srgbClr val="99999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0358555"/>
                  </a:ext>
                </a:extLst>
              </a:tr>
              <a:tr h="36576">
                <a:tc>
                  <a:txBody>
                    <a:bodyPr/>
                    <a:lstStyle/>
                    <a:p>
                      <a:pPr algn="ctr"/>
                      <a:endParaRPr lang="en-US" sz="100">
                        <a:solidFill>
                          <a:schemeClr val="tx1"/>
                        </a:solidFill>
                      </a:endParaRPr>
                    </a:p>
                  </a:txBody>
                  <a:tcPr marL="0" marR="0" marT="0" marB="0">
                    <a:lnL w="9525" cap="flat" cmpd="sng" algn="ctr">
                      <a:solidFill>
                        <a:srgbClr val="999999"/>
                      </a:solidFill>
                      <a:prstDash val="solid"/>
                      <a:round/>
                      <a:headEnd type="none" w="med" len="med"/>
                      <a:tailEnd type="none" w="med" len="med"/>
                    </a:lnL>
                    <a:lnR w="9525" cap="flat" cmpd="sng" algn="ctr">
                      <a:solidFill>
                        <a:srgbClr val="999999"/>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gradFill>
                      <a:gsLst>
                        <a:gs pos="33000">
                          <a:srgbClr val="FF6A00"/>
                        </a:gs>
                        <a:gs pos="66000">
                          <a:srgbClr val="E31937"/>
                        </a:gs>
                        <a:gs pos="0">
                          <a:srgbClr val="FFCDD2"/>
                        </a:gs>
                        <a:gs pos="100000">
                          <a:srgbClr val="991F3D"/>
                        </a:gs>
                      </a:gsLst>
                      <a:lin ang="0" scaled="1"/>
                    </a:gradFill>
                  </a:tcPr>
                </a:tc>
                <a:extLst>
                  <a:ext uri="{0D108BD9-81ED-4DB2-BD59-A6C34878D82A}">
                    <a16:rowId xmlns:a16="http://schemas.microsoft.com/office/drawing/2014/main" val="1043736692"/>
                  </a:ext>
                </a:extLst>
              </a:tr>
            </a:tbl>
          </a:graphicData>
        </a:graphic>
      </p:graphicFrame>
      <p:sp>
        <p:nvSpPr>
          <p:cNvPr id="5" name="Rectangle 4">
            <a:extLst>
              <a:ext uri="{FF2B5EF4-FFF2-40B4-BE49-F238E27FC236}">
                <a16:creationId xmlns:a16="http://schemas.microsoft.com/office/drawing/2014/main" id="{86439E89-5C45-5E81-7BD7-DBC448EEC8BF}"/>
              </a:ext>
            </a:extLst>
          </p:cNvPr>
          <p:cNvSpPr/>
          <p:nvPr/>
        </p:nvSpPr>
        <p:spPr bwMode="gray">
          <a:xfrm>
            <a:off x="10015518" y="1332124"/>
            <a:ext cx="685800" cy="437156"/>
          </a:xfrm>
          <a:prstGeom prst="rect">
            <a:avLst/>
          </a:prstGeom>
          <a:solidFill>
            <a:schemeClr val="bg1"/>
          </a:solidFill>
          <a:ln w="9525" algn="ctr">
            <a:noFill/>
            <a:miter lim="800000"/>
            <a:headEnd/>
            <a:tailEnd/>
          </a:ln>
          <a:effectLst/>
        </p:spPr>
        <p:txBody>
          <a:bodyPr lIns="0" tIns="0" rIns="0" bIns="0" rtlCol="0" anchor="ctr"/>
          <a:lstStyle/>
          <a:p>
            <a:pPr algn="ctr">
              <a:spcBef>
                <a:spcPct val="0"/>
              </a:spcBef>
            </a:pPr>
            <a:r>
              <a:rPr lang="en-US">
                <a:solidFill>
                  <a:srgbClr val="000000"/>
                </a:solidFill>
                <a:latin typeface="Times New Roman"/>
                <a:cs typeface="Times New Roman"/>
              </a:rPr>
              <a:t>🪐</a:t>
            </a:r>
            <a:endParaRPr lang="en-US"/>
          </a:p>
        </p:txBody>
      </p:sp>
      <p:graphicFrame>
        <p:nvGraphicFramePr>
          <p:cNvPr id="19" name="Table 18">
            <a:extLst>
              <a:ext uri="{FF2B5EF4-FFF2-40B4-BE49-F238E27FC236}">
                <a16:creationId xmlns:a16="http://schemas.microsoft.com/office/drawing/2014/main" id="{66381155-F589-38E8-423B-572A75BD861B}"/>
              </a:ext>
            </a:extLst>
          </p:cNvPr>
          <p:cNvGraphicFramePr>
            <a:graphicFrameLocks noGrp="1"/>
          </p:cNvGraphicFramePr>
          <p:nvPr>
            <p:extLst>
              <p:ext uri="{D42A27DB-BD31-4B8C-83A1-F6EECF244321}">
                <p14:modId xmlns:p14="http://schemas.microsoft.com/office/powerpoint/2010/main" val="1421157902"/>
              </p:ext>
            </p:extLst>
          </p:nvPr>
        </p:nvGraphicFramePr>
        <p:xfrm>
          <a:off x="9335274" y="1670339"/>
          <a:ext cx="2046288" cy="1225296"/>
        </p:xfrm>
        <a:graphic>
          <a:graphicData uri="http://schemas.openxmlformats.org/drawingml/2006/table">
            <a:tbl>
              <a:tblPr firstRow="1">
                <a:tableStyleId>{2D5ABB26-0587-4C30-8999-92F81FD0307C}</a:tableStyleId>
              </a:tblPr>
              <a:tblGrid>
                <a:gridCol w="2046288">
                  <a:extLst>
                    <a:ext uri="{9D8B030D-6E8A-4147-A177-3AD203B41FA5}">
                      <a16:colId xmlns:a16="http://schemas.microsoft.com/office/drawing/2014/main" val="1289833240"/>
                    </a:ext>
                  </a:extLst>
                </a:gridCol>
              </a:tblGrid>
              <a:tr h="1188720">
                <a:tc>
                  <a:txBody>
                    <a:bodyPr/>
                    <a:lstStyle/>
                    <a:p>
                      <a:pPr marL="0" marR="0" lvl="0" indent="0" algn="ctr">
                        <a:lnSpc>
                          <a:spcPct val="100000"/>
                        </a:lnSpc>
                        <a:spcBef>
                          <a:spcPts val="0"/>
                        </a:spcBef>
                        <a:spcAft>
                          <a:spcPts val="0"/>
                        </a:spcAft>
                        <a:buNone/>
                      </a:pPr>
                      <a:endParaRPr kumimoji="0" lang="en-US" sz="1600" b="1">
                        <a:solidFill>
                          <a:srgbClr val="000000"/>
                        </a:solidFill>
                      </a:endParaRPr>
                    </a:p>
                  </a:txBody>
                  <a:tcPr marL="137160" marR="137160" marT="137160" marB="137160" anchor="ctr">
                    <a:lnL w="9525" cap="flat" cmpd="sng" algn="ctr">
                      <a:solidFill>
                        <a:srgbClr val="999999"/>
                      </a:solidFill>
                      <a:prstDash val="solid"/>
                      <a:round/>
                      <a:headEnd type="none" w="med" len="med"/>
                      <a:tailEnd type="none" w="med" len="med"/>
                    </a:lnL>
                    <a:lnR w="9525" cap="flat" cmpd="sng" algn="ctr">
                      <a:solidFill>
                        <a:srgbClr val="999999"/>
                      </a:solidFill>
                      <a:prstDash val="solid"/>
                      <a:round/>
                      <a:headEnd type="none" w="med" len="med"/>
                      <a:tailEnd type="none" w="med" len="med"/>
                    </a:lnR>
                    <a:lnT w="9525" cap="flat" cmpd="sng" algn="ctr">
                      <a:solidFill>
                        <a:srgbClr val="999999"/>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0358555"/>
                  </a:ext>
                </a:extLst>
              </a:tr>
              <a:tr h="36576">
                <a:tc>
                  <a:txBody>
                    <a:bodyPr/>
                    <a:lstStyle/>
                    <a:p>
                      <a:pPr algn="ctr"/>
                      <a:endParaRPr lang="en-US" sz="100">
                        <a:solidFill>
                          <a:schemeClr val="tx1"/>
                        </a:solidFill>
                      </a:endParaRPr>
                    </a:p>
                  </a:txBody>
                  <a:tcPr marL="0" marR="0" marT="0" marB="0">
                    <a:lnL w="9525" cap="flat" cmpd="sng" algn="ctr">
                      <a:solidFill>
                        <a:srgbClr val="999999"/>
                      </a:solidFill>
                      <a:prstDash val="solid"/>
                      <a:round/>
                      <a:headEnd type="none" w="med" len="med"/>
                      <a:tailEnd type="none" w="med" len="med"/>
                    </a:lnL>
                    <a:lnR w="9525" cap="flat" cmpd="sng" algn="ctr">
                      <a:solidFill>
                        <a:srgbClr val="999999"/>
                      </a:solidFill>
                      <a:prstDash val="solid"/>
                      <a:round/>
                      <a:headEnd type="none" w="med" len="med"/>
                      <a:tailEnd type="none" w="med" len="med"/>
                    </a:lnR>
                    <a:lnT w="6350"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gradFill>
                      <a:gsLst>
                        <a:gs pos="0">
                          <a:srgbClr val="FFCDD2"/>
                        </a:gs>
                        <a:gs pos="66000">
                          <a:srgbClr val="E31937"/>
                        </a:gs>
                        <a:gs pos="33000">
                          <a:srgbClr val="FF6A00"/>
                        </a:gs>
                        <a:gs pos="100000">
                          <a:srgbClr val="991F3D"/>
                        </a:gs>
                      </a:gsLst>
                      <a:lin ang="0" scaled="1"/>
                    </a:gradFill>
                  </a:tcPr>
                </a:tc>
                <a:extLst>
                  <a:ext uri="{0D108BD9-81ED-4DB2-BD59-A6C34878D82A}">
                    <a16:rowId xmlns:a16="http://schemas.microsoft.com/office/drawing/2014/main" val="1043736692"/>
                  </a:ext>
                </a:extLst>
              </a:tr>
            </a:tbl>
          </a:graphicData>
        </a:graphic>
      </p:graphicFrame>
      <p:sp>
        <p:nvSpPr>
          <p:cNvPr id="7" name="Rectangle 6">
            <a:extLst>
              <a:ext uri="{FF2B5EF4-FFF2-40B4-BE49-F238E27FC236}">
                <a16:creationId xmlns:a16="http://schemas.microsoft.com/office/drawing/2014/main" id="{D4D1E2AD-85A6-D61C-07B4-52691B582A17}"/>
              </a:ext>
            </a:extLst>
          </p:cNvPr>
          <p:cNvSpPr/>
          <p:nvPr/>
        </p:nvSpPr>
        <p:spPr bwMode="gray">
          <a:xfrm>
            <a:off x="7506987" y="2956766"/>
            <a:ext cx="685800" cy="437156"/>
          </a:xfrm>
          <a:prstGeom prst="rect">
            <a:avLst/>
          </a:prstGeom>
          <a:solidFill>
            <a:schemeClr val="bg1"/>
          </a:solidFill>
          <a:ln w="9525" algn="ctr">
            <a:noFill/>
            <a:miter lim="800000"/>
            <a:headEnd/>
            <a:tailEnd/>
          </a:ln>
          <a:effectLst/>
        </p:spPr>
        <p:txBody>
          <a:bodyPr lIns="0" tIns="0" rIns="0" bIns="0" rtlCol="0" anchor="ctr"/>
          <a:lstStyle/>
          <a:p>
            <a:pPr algn="ctr">
              <a:spcBef>
                <a:spcPct val="0"/>
              </a:spcBef>
            </a:pPr>
            <a:r>
              <a:rPr lang="en-US">
                <a:solidFill>
                  <a:srgbClr val="000000"/>
                </a:solidFill>
                <a:latin typeface="Times New Roman"/>
                <a:cs typeface="Times New Roman"/>
              </a:rPr>
              <a:t>🎸</a:t>
            </a:r>
            <a:endParaRPr lang="en-US"/>
          </a:p>
        </p:txBody>
      </p:sp>
      <p:graphicFrame>
        <p:nvGraphicFramePr>
          <p:cNvPr id="20" name="Table 19">
            <a:extLst>
              <a:ext uri="{FF2B5EF4-FFF2-40B4-BE49-F238E27FC236}">
                <a16:creationId xmlns:a16="http://schemas.microsoft.com/office/drawing/2014/main" id="{373D55BD-2583-CC7F-6E27-A7E6A3F1DCD2}"/>
              </a:ext>
            </a:extLst>
          </p:cNvPr>
          <p:cNvGraphicFramePr>
            <a:graphicFrameLocks noGrp="1"/>
          </p:cNvGraphicFramePr>
          <p:nvPr>
            <p:extLst>
              <p:ext uri="{D42A27DB-BD31-4B8C-83A1-F6EECF244321}">
                <p14:modId xmlns:p14="http://schemas.microsoft.com/office/powerpoint/2010/main" val="3912103429"/>
              </p:ext>
            </p:extLst>
          </p:nvPr>
        </p:nvGraphicFramePr>
        <p:xfrm>
          <a:off x="6826743" y="3285837"/>
          <a:ext cx="2046288" cy="1225296"/>
        </p:xfrm>
        <a:graphic>
          <a:graphicData uri="http://schemas.openxmlformats.org/drawingml/2006/table">
            <a:tbl>
              <a:tblPr firstRow="1">
                <a:tableStyleId>{2D5ABB26-0587-4C30-8999-92F81FD0307C}</a:tableStyleId>
              </a:tblPr>
              <a:tblGrid>
                <a:gridCol w="2046288">
                  <a:extLst>
                    <a:ext uri="{9D8B030D-6E8A-4147-A177-3AD203B41FA5}">
                      <a16:colId xmlns:a16="http://schemas.microsoft.com/office/drawing/2014/main" val="1289833240"/>
                    </a:ext>
                  </a:extLst>
                </a:gridCol>
              </a:tblGrid>
              <a:tr h="1188720">
                <a:tc>
                  <a:txBody>
                    <a:bodyPr/>
                    <a:lstStyle/>
                    <a:p>
                      <a:pPr marL="0" marR="0" lvl="0" indent="0" algn="ctr">
                        <a:lnSpc>
                          <a:spcPct val="100000"/>
                        </a:lnSpc>
                        <a:spcBef>
                          <a:spcPts val="0"/>
                        </a:spcBef>
                        <a:spcAft>
                          <a:spcPts val="0"/>
                        </a:spcAft>
                        <a:buNone/>
                      </a:pPr>
                      <a:endParaRPr kumimoji="0" lang="en-US" sz="1600" b="1">
                        <a:solidFill>
                          <a:srgbClr val="000000"/>
                        </a:solidFill>
                      </a:endParaRPr>
                    </a:p>
                  </a:txBody>
                  <a:tcPr marL="137160" marR="137160" marT="137160" marB="137160" anchor="ctr">
                    <a:lnL w="9525" cap="flat" cmpd="sng" algn="ctr">
                      <a:solidFill>
                        <a:srgbClr val="999999"/>
                      </a:solidFill>
                      <a:prstDash val="solid"/>
                      <a:round/>
                      <a:headEnd type="none" w="med" len="med"/>
                      <a:tailEnd type="none" w="med" len="med"/>
                    </a:lnL>
                    <a:lnR w="9525" cap="flat" cmpd="sng" algn="ctr">
                      <a:solidFill>
                        <a:srgbClr val="999999"/>
                      </a:solidFill>
                      <a:prstDash val="solid"/>
                      <a:round/>
                      <a:headEnd type="none" w="med" len="med"/>
                      <a:tailEnd type="none" w="med" len="med"/>
                    </a:lnR>
                    <a:lnT w="9525" cap="flat" cmpd="sng" algn="ctr">
                      <a:solidFill>
                        <a:srgbClr val="999999"/>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0358555"/>
                  </a:ext>
                </a:extLst>
              </a:tr>
              <a:tr h="36576">
                <a:tc>
                  <a:txBody>
                    <a:bodyPr/>
                    <a:lstStyle/>
                    <a:p>
                      <a:pPr algn="ctr"/>
                      <a:endParaRPr lang="en-US" sz="100">
                        <a:solidFill>
                          <a:schemeClr val="tx1"/>
                        </a:solidFill>
                      </a:endParaRPr>
                    </a:p>
                  </a:txBody>
                  <a:tcPr marL="0" marR="0" marT="0" marB="0">
                    <a:lnL w="9525" cap="flat" cmpd="sng" algn="ctr">
                      <a:solidFill>
                        <a:srgbClr val="999999"/>
                      </a:solidFill>
                      <a:prstDash val="solid"/>
                      <a:round/>
                      <a:headEnd type="none" w="med" len="med"/>
                      <a:tailEnd type="none" w="med" len="med"/>
                    </a:lnL>
                    <a:lnR w="9525" cap="flat" cmpd="sng" algn="ctr">
                      <a:solidFill>
                        <a:srgbClr val="999999"/>
                      </a:solidFill>
                      <a:prstDash val="solid"/>
                      <a:round/>
                      <a:headEnd type="none" w="med" len="med"/>
                      <a:tailEnd type="none" w="med" len="med"/>
                    </a:lnR>
                    <a:lnT w="9525" cap="flat" cmpd="sng" algn="ctr">
                      <a:noFill/>
                      <a:prstDash val="solid"/>
                      <a:round/>
                      <a:headEnd type="none" w="med" len="med"/>
                      <a:tailEnd type="none" w="med" len="med"/>
                    </a:lnT>
                    <a:lnB w="6350" cap="flat" cmpd="sng" algn="ctr">
                      <a:solidFill>
                        <a:srgbClr val="D2D2D2"/>
                      </a:solidFill>
                      <a:prstDash val="solid"/>
                      <a:round/>
                      <a:headEnd type="none" w="med" len="med"/>
                      <a:tailEnd type="none" w="med" len="med"/>
                    </a:lnB>
                    <a:lnTlToBr w="12700" cmpd="sng">
                      <a:noFill/>
                      <a:prstDash val="solid"/>
                    </a:lnTlToBr>
                    <a:lnBlToTr w="12700" cmpd="sng">
                      <a:noFill/>
                      <a:prstDash val="solid"/>
                    </a:lnBlToTr>
                    <a:gradFill>
                      <a:gsLst>
                        <a:gs pos="66000">
                          <a:srgbClr val="E31937"/>
                        </a:gs>
                        <a:gs pos="0">
                          <a:srgbClr val="FFCDD2"/>
                        </a:gs>
                        <a:gs pos="33000">
                          <a:srgbClr val="FF6A00"/>
                        </a:gs>
                        <a:gs pos="100000">
                          <a:srgbClr val="991F3D"/>
                        </a:gs>
                      </a:gsLst>
                      <a:lin ang="0" scaled="1"/>
                    </a:gradFill>
                  </a:tcPr>
                </a:tc>
                <a:extLst>
                  <a:ext uri="{0D108BD9-81ED-4DB2-BD59-A6C34878D82A}">
                    <a16:rowId xmlns:a16="http://schemas.microsoft.com/office/drawing/2014/main" val="1043736692"/>
                  </a:ext>
                </a:extLst>
              </a:tr>
            </a:tbl>
          </a:graphicData>
        </a:graphic>
      </p:graphicFrame>
      <p:sp>
        <p:nvSpPr>
          <p:cNvPr id="6" name="Rectangle 5">
            <a:extLst>
              <a:ext uri="{FF2B5EF4-FFF2-40B4-BE49-F238E27FC236}">
                <a16:creationId xmlns:a16="http://schemas.microsoft.com/office/drawing/2014/main" id="{6C1A0720-04B8-1617-638D-C42116211E58}"/>
              </a:ext>
            </a:extLst>
          </p:cNvPr>
          <p:cNvSpPr/>
          <p:nvPr/>
        </p:nvSpPr>
        <p:spPr bwMode="gray">
          <a:xfrm>
            <a:off x="10015518" y="2956766"/>
            <a:ext cx="685800" cy="437156"/>
          </a:xfrm>
          <a:prstGeom prst="rect">
            <a:avLst/>
          </a:prstGeom>
          <a:solidFill>
            <a:schemeClr val="bg1"/>
          </a:solidFill>
          <a:ln w="9525" algn="ctr">
            <a:noFill/>
            <a:miter lim="800000"/>
            <a:headEnd/>
            <a:tailEnd/>
          </a:ln>
          <a:effectLst/>
        </p:spPr>
        <p:txBody>
          <a:bodyPr lIns="0" tIns="0" rIns="0" bIns="0" rtlCol="0" anchor="ctr"/>
          <a:lstStyle/>
          <a:p>
            <a:pPr algn="ctr">
              <a:spcBef>
                <a:spcPct val="0"/>
              </a:spcBef>
            </a:pPr>
            <a:r>
              <a:rPr lang="en-US">
                <a:solidFill>
                  <a:srgbClr val="000000"/>
                </a:solidFill>
                <a:latin typeface="Times New Roman"/>
                <a:cs typeface="Times New Roman"/>
              </a:rPr>
              <a:t>🧙‍♀️</a:t>
            </a:r>
            <a:endParaRPr lang="en-US"/>
          </a:p>
        </p:txBody>
      </p:sp>
      <p:graphicFrame>
        <p:nvGraphicFramePr>
          <p:cNvPr id="21" name="Table 20">
            <a:extLst>
              <a:ext uri="{FF2B5EF4-FFF2-40B4-BE49-F238E27FC236}">
                <a16:creationId xmlns:a16="http://schemas.microsoft.com/office/drawing/2014/main" id="{47B0FED2-B8B5-0237-36E8-67965A2CF4BC}"/>
              </a:ext>
            </a:extLst>
          </p:cNvPr>
          <p:cNvGraphicFramePr>
            <a:graphicFrameLocks noGrp="1"/>
          </p:cNvGraphicFramePr>
          <p:nvPr>
            <p:extLst>
              <p:ext uri="{D42A27DB-BD31-4B8C-83A1-F6EECF244321}">
                <p14:modId xmlns:p14="http://schemas.microsoft.com/office/powerpoint/2010/main" val="3231728515"/>
              </p:ext>
            </p:extLst>
          </p:nvPr>
        </p:nvGraphicFramePr>
        <p:xfrm>
          <a:off x="9335274" y="3285837"/>
          <a:ext cx="2046288" cy="1225296"/>
        </p:xfrm>
        <a:graphic>
          <a:graphicData uri="http://schemas.openxmlformats.org/drawingml/2006/table">
            <a:tbl>
              <a:tblPr firstRow="1">
                <a:tableStyleId>{2D5ABB26-0587-4C30-8999-92F81FD0307C}</a:tableStyleId>
              </a:tblPr>
              <a:tblGrid>
                <a:gridCol w="2046288">
                  <a:extLst>
                    <a:ext uri="{9D8B030D-6E8A-4147-A177-3AD203B41FA5}">
                      <a16:colId xmlns:a16="http://schemas.microsoft.com/office/drawing/2014/main" val="1289833240"/>
                    </a:ext>
                  </a:extLst>
                </a:gridCol>
              </a:tblGrid>
              <a:tr h="1188720">
                <a:tc>
                  <a:txBody>
                    <a:bodyPr/>
                    <a:lstStyle/>
                    <a:p>
                      <a:pPr marL="0" marR="0" lvl="0" indent="0" algn="ctr">
                        <a:lnSpc>
                          <a:spcPct val="100000"/>
                        </a:lnSpc>
                        <a:spcBef>
                          <a:spcPts val="0"/>
                        </a:spcBef>
                        <a:spcAft>
                          <a:spcPts val="0"/>
                        </a:spcAft>
                        <a:buNone/>
                      </a:pPr>
                      <a:endParaRPr kumimoji="0" lang="en-US" sz="1600" b="1">
                        <a:solidFill>
                          <a:srgbClr val="000000"/>
                        </a:solidFill>
                      </a:endParaRPr>
                    </a:p>
                  </a:txBody>
                  <a:tcPr marL="137160" marR="137160" marT="137160" marB="137160" anchor="ctr">
                    <a:lnL w="9525" cap="flat" cmpd="sng" algn="ctr">
                      <a:solidFill>
                        <a:srgbClr val="999999"/>
                      </a:solidFill>
                      <a:prstDash val="solid"/>
                      <a:round/>
                      <a:headEnd type="none" w="med" len="med"/>
                      <a:tailEnd type="none" w="med" len="med"/>
                    </a:lnL>
                    <a:lnR w="9525" cap="flat" cmpd="sng" algn="ctr">
                      <a:solidFill>
                        <a:srgbClr val="999999"/>
                      </a:solidFill>
                      <a:prstDash val="solid"/>
                      <a:round/>
                      <a:headEnd type="none" w="med" len="med"/>
                      <a:tailEnd type="none" w="med" len="med"/>
                    </a:lnR>
                    <a:lnT w="9525" cap="flat" cmpd="sng" algn="ctr">
                      <a:solidFill>
                        <a:srgbClr val="999999"/>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0358555"/>
                  </a:ext>
                </a:extLst>
              </a:tr>
              <a:tr h="36576">
                <a:tc>
                  <a:txBody>
                    <a:bodyPr/>
                    <a:lstStyle/>
                    <a:p>
                      <a:pPr algn="ctr"/>
                      <a:endParaRPr lang="en-US" sz="100">
                        <a:solidFill>
                          <a:schemeClr val="tx1"/>
                        </a:solidFill>
                      </a:endParaRPr>
                    </a:p>
                  </a:txBody>
                  <a:tcPr marL="0" marR="0" marT="0" marB="0">
                    <a:lnL w="9525" cap="flat" cmpd="sng" algn="ctr">
                      <a:solidFill>
                        <a:srgbClr val="999999"/>
                      </a:solidFill>
                      <a:prstDash val="solid"/>
                      <a:round/>
                      <a:headEnd type="none" w="med" len="med"/>
                      <a:tailEnd type="none" w="med" len="med"/>
                    </a:lnL>
                    <a:lnR w="9525" cap="flat" cmpd="sng" algn="ctr">
                      <a:solidFill>
                        <a:srgbClr val="999999"/>
                      </a:solidFill>
                      <a:prstDash val="solid"/>
                      <a:round/>
                      <a:headEnd type="none" w="med" len="med"/>
                      <a:tailEnd type="none" w="med" len="med"/>
                    </a:lnR>
                    <a:lnT w="952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gradFill>
                      <a:gsLst>
                        <a:gs pos="66000">
                          <a:srgbClr val="E31937"/>
                        </a:gs>
                        <a:gs pos="0">
                          <a:srgbClr val="FFCDD2"/>
                        </a:gs>
                        <a:gs pos="33000">
                          <a:srgbClr val="FF6A00"/>
                        </a:gs>
                        <a:gs pos="100000">
                          <a:srgbClr val="991F3D"/>
                        </a:gs>
                      </a:gsLst>
                      <a:lin ang="0" scaled="1"/>
                    </a:gradFill>
                  </a:tcPr>
                </a:tc>
                <a:extLst>
                  <a:ext uri="{0D108BD9-81ED-4DB2-BD59-A6C34878D82A}">
                    <a16:rowId xmlns:a16="http://schemas.microsoft.com/office/drawing/2014/main" val="1043736692"/>
                  </a:ext>
                </a:extLst>
              </a:tr>
            </a:tbl>
          </a:graphicData>
        </a:graphic>
      </p:graphicFrame>
      <p:sp>
        <p:nvSpPr>
          <p:cNvPr id="25" name="Rectangle 24">
            <a:extLst>
              <a:ext uri="{FF2B5EF4-FFF2-40B4-BE49-F238E27FC236}">
                <a16:creationId xmlns:a16="http://schemas.microsoft.com/office/drawing/2014/main" id="{20E61F7B-70EC-AC53-9E45-21E124D5CD0D}"/>
              </a:ext>
              <a:ext uri="{C183D7F6-B498-43B3-948B-1728B52AA6E4}">
                <adec:decorative xmlns:adec="http://schemas.microsoft.com/office/drawing/2017/decorative" val="1"/>
              </a:ext>
            </a:extLst>
          </p:cNvPr>
          <p:cNvSpPr/>
          <p:nvPr/>
        </p:nvSpPr>
        <p:spPr bwMode="gray">
          <a:xfrm>
            <a:off x="10668000" y="-342900"/>
            <a:ext cx="1524000" cy="342900"/>
          </a:xfrm>
          <a:prstGeom prst="rect">
            <a:avLst/>
          </a:prstGeom>
          <a:solidFill>
            <a:srgbClr val="200A58"/>
          </a:solidFill>
          <a:ln w="9525" algn="ctr">
            <a:noFill/>
            <a:miter lim="800000"/>
            <a:headEnd/>
            <a:tailEnd/>
          </a:ln>
          <a:effectLst/>
        </p:spPr>
        <p:txBody>
          <a:bodyPr lIns="63500" tIns="0" rIns="64800" bIns="0" rtlCol="0" anchor="ctr"/>
          <a:lstStyle/>
          <a:p>
            <a:pPr algn="ctr">
              <a:spcBef>
                <a:spcPct val="0"/>
              </a:spcBef>
              <a:buClrTx/>
              <a:buSzPct val="90000"/>
            </a:pPr>
            <a:r>
              <a:rPr lang="en-US" sz="1600" b="1" spc="200">
                <a:solidFill>
                  <a:schemeClr val="bg1"/>
                </a:solidFill>
                <a:cs typeface="Arial" pitchFamily="34" charset="0"/>
              </a:rPr>
              <a:t>NEW</a:t>
            </a:r>
          </a:p>
        </p:txBody>
      </p:sp>
      <p:sp>
        <p:nvSpPr>
          <p:cNvPr id="4" name="Rectangle 3">
            <a:extLst>
              <a:ext uri="{FF2B5EF4-FFF2-40B4-BE49-F238E27FC236}">
                <a16:creationId xmlns:a16="http://schemas.microsoft.com/office/drawing/2014/main" id="{10B8D231-1133-3779-B899-C1045544E0C9}"/>
              </a:ext>
              <a:ext uri="{C183D7F6-B498-43B3-948B-1728B52AA6E4}">
                <adec:decorative xmlns:adec="http://schemas.microsoft.com/office/drawing/2017/decorative" val="1"/>
              </a:ext>
            </a:extLst>
          </p:cNvPr>
          <p:cNvSpPr>
            <a:spLocks/>
          </p:cNvSpPr>
          <p:nvPr/>
        </p:nvSpPr>
        <p:spPr bwMode="gray">
          <a:xfrm>
            <a:off x="7525275" y="1648170"/>
            <a:ext cx="685800" cy="45720"/>
          </a:xfrm>
          <a:prstGeom prst="rect">
            <a:avLst/>
          </a:prstGeom>
          <a:solidFill>
            <a:schemeClr val="bg1"/>
          </a:solidFill>
          <a:ln w="9525" algn="ctr">
            <a:noFill/>
            <a:miter lim="800000"/>
            <a:headEnd/>
            <a:tailEnd/>
          </a:ln>
          <a:effectLst/>
        </p:spPr>
        <p:txBody>
          <a:bodyPr lIns="63500" tIns="0" rIns="64800" bIns="0" rtlCol="0" anchor="ctr"/>
          <a:lstStyle/>
          <a:p>
            <a:pPr algn="ctr">
              <a:spcBef>
                <a:spcPct val="0"/>
              </a:spcBef>
              <a:buClrTx/>
              <a:buSzPct val="90000"/>
            </a:pPr>
            <a:endParaRPr lang="en-US">
              <a:solidFill>
                <a:srgbClr val="5236AB"/>
              </a:solidFill>
              <a:cs typeface="Arial" pitchFamily="34" charset="0"/>
            </a:endParaRPr>
          </a:p>
        </p:txBody>
      </p:sp>
      <p:sp>
        <p:nvSpPr>
          <p:cNvPr id="9" name="Rectangle 8">
            <a:extLst>
              <a:ext uri="{FF2B5EF4-FFF2-40B4-BE49-F238E27FC236}">
                <a16:creationId xmlns:a16="http://schemas.microsoft.com/office/drawing/2014/main" id="{8AE53FF1-96AB-BC7A-7644-5987283A97E9}"/>
              </a:ext>
              <a:ext uri="{C183D7F6-B498-43B3-948B-1728B52AA6E4}">
                <adec:decorative xmlns:adec="http://schemas.microsoft.com/office/drawing/2017/decorative" val="1"/>
              </a:ext>
            </a:extLst>
          </p:cNvPr>
          <p:cNvSpPr>
            <a:spLocks/>
          </p:cNvSpPr>
          <p:nvPr/>
        </p:nvSpPr>
        <p:spPr bwMode="gray">
          <a:xfrm>
            <a:off x="10015518" y="1658808"/>
            <a:ext cx="685800" cy="45720"/>
          </a:xfrm>
          <a:prstGeom prst="rect">
            <a:avLst/>
          </a:prstGeom>
          <a:solidFill>
            <a:schemeClr val="bg1"/>
          </a:solidFill>
          <a:ln w="9525" algn="ctr">
            <a:noFill/>
            <a:miter lim="800000"/>
            <a:headEnd/>
            <a:tailEnd/>
          </a:ln>
          <a:effectLst/>
        </p:spPr>
        <p:txBody>
          <a:bodyPr lIns="63500" tIns="0" rIns="64800" bIns="0" rtlCol="0" anchor="ctr"/>
          <a:lstStyle/>
          <a:p>
            <a:pPr algn="ctr">
              <a:spcBef>
                <a:spcPct val="0"/>
              </a:spcBef>
              <a:buClrTx/>
              <a:buSzPct val="90000"/>
            </a:pPr>
            <a:endParaRPr lang="en-US">
              <a:solidFill>
                <a:srgbClr val="5236AB"/>
              </a:solidFill>
              <a:cs typeface="Arial" pitchFamily="34" charset="0"/>
            </a:endParaRPr>
          </a:p>
        </p:txBody>
      </p:sp>
      <p:sp>
        <p:nvSpPr>
          <p:cNvPr id="11" name="Rectangle 10">
            <a:extLst>
              <a:ext uri="{FF2B5EF4-FFF2-40B4-BE49-F238E27FC236}">
                <a16:creationId xmlns:a16="http://schemas.microsoft.com/office/drawing/2014/main" id="{A0806674-2EC7-737D-C596-771767E6231D}"/>
              </a:ext>
              <a:ext uri="{C183D7F6-B498-43B3-948B-1728B52AA6E4}">
                <adec:decorative xmlns:adec="http://schemas.microsoft.com/office/drawing/2017/decorative" val="1"/>
              </a:ext>
            </a:extLst>
          </p:cNvPr>
          <p:cNvSpPr>
            <a:spLocks/>
          </p:cNvSpPr>
          <p:nvPr/>
        </p:nvSpPr>
        <p:spPr bwMode="gray">
          <a:xfrm>
            <a:off x="7525275" y="3279322"/>
            <a:ext cx="685800" cy="45720"/>
          </a:xfrm>
          <a:prstGeom prst="rect">
            <a:avLst/>
          </a:prstGeom>
          <a:solidFill>
            <a:schemeClr val="bg1"/>
          </a:solidFill>
          <a:ln w="9525" algn="ctr">
            <a:noFill/>
            <a:miter lim="800000"/>
            <a:headEnd/>
            <a:tailEnd/>
          </a:ln>
          <a:effectLst/>
        </p:spPr>
        <p:txBody>
          <a:bodyPr lIns="63500" tIns="0" rIns="64800" bIns="0" rtlCol="0" anchor="ctr"/>
          <a:lstStyle/>
          <a:p>
            <a:pPr algn="ctr">
              <a:spcBef>
                <a:spcPct val="0"/>
              </a:spcBef>
              <a:buClrTx/>
              <a:buSzPct val="90000"/>
            </a:pPr>
            <a:endParaRPr lang="en-US">
              <a:solidFill>
                <a:srgbClr val="5236AB"/>
              </a:solidFill>
              <a:cs typeface="Arial" pitchFamily="34" charset="0"/>
            </a:endParaRPr>
          </a:p>
        </p:txBody>
      </p:sp>
      <p:sp>
        <p:nvSpPr>
          <p:cNvPr id="12" name="Rectangle 11">
            <a:extLst>
              <a:ext uri="{FF2B5EF4-FFF2-40B4-BE49-F238E27FC236}">
                <a16:creationId xmlns:a16="http://schemas.microsoft.com/office/drawing/2014/main" id="{92CFDA78-C33A-0E1D-90A1-735D9B90C22C}"/>
              </a:ext>
              <a:ext uri="{C183D7F6-B498-43B3-948B-1728B52AA6E4}">
                <adec:decorative xmlns:adec="http://schemas.microsoft.com/office/drawing/2017/decorative" val="1"/>
              </a:ext>
            </a:extLst>
          </p:cNvPr>
          <p:cNvSpPr>
            <a:spLocks/>
          </p:cNvSpPr>
          <p:nvPr/>
        </p:nvSpPr>
        <p:spPr bwMode="gray">
          <a:xfrm>
            <a:off x="10015518" y="3266108"/>
            <a:ext cx="685800" cy="45720"/>
          </a:xfrm>
          <a:prstGeom prst="rect">
            <a:avLst/>
          </a:prstGeom>
          <a:solidFill>
            <a:schemeClr val="bg1"/>
          </a:solidFill>
          <a:ln w="9525" algn="ctr">
            <a:noFill/>
            <a:miter lim="800000"/>
            <a:headEnd/>
            <a:tailEnd/>
          </a:ln>
          <a:effectLst/>
        </p:spPr>
        <p:txBody>
          <a:bodyPr lIns="63500" tIns="0" rIns="64800" bIns="0" rtlCol="0" anchor="ctr"/>
          <a:lstStyle/>
          <a:p>
            <a:pPr algn="ctr">
              <a:spcBef>
                <a:spcPct val="0"/>
              </a:spcBef>
              <a:buClrTx/>
              <a:buSzPct val="90000"/>
            </a:pPr>
            <a:endParaRPr lang="en-US">
              <a:solidFill>
                <a:srgbClr val="5236AB"/>
              </a:solidFill>
              <a:cs typeface="Arial" pitchFamily="34" charset="0"/>
            </a:endParaRPr>
          </a:p>
        </p:txBody>
      </p:sp>
      <p:sp>
        <p:nvSpPr>
          <p:cNvPr id="3" name="Rectangle 2">
            <a:extLst>
              <a:ext uri="{FF2B5EF4-FFF2-40B4-BE49-F238E27FC236}">
                <a16:creationId xmlns:a16="http://schemas.microsoft.com/office/drawing/2014/main" id="{67CCF896-F58C-6BA6-1DDD-FF2E7713ADDF}"/>
              </a:ext>
            </a:extLst>
          </p:cNvPr>
          <p:cNvSpPr/>
          <p:nvPr/>
        </p:nvSpPr>
        <p:spPr bwMode="gray">
          <a:xfrm>
            <a:off x="7513857" y="4538274"/>
            <a:ext cx="685800" cy="437156"/>
          </a:xfrm>
          <a:prstGeom prst="rect">
            <a:avLst/>
          </a:prstGeom>
          <a:solidFill>
            <a:schemeClr val="bg1"/>
          </a:solidFill>
          <a:ln w="9525" algn="ctr">
            <a:noFill/>
            <a:miter lim="800000"/>
            <a:headEnd/>
            <a:tailEnd/>
          </a:ln>
          <a:effectLst/>
        </p:spPr>
        <p:txBody>
          <a:bodyPr lIns="0" tIns="0" rIns="0" bIns="0" rtlCol="0" anchor="ctr"/>
          <a:lstStyle/>
          <a:p>
            <a:pPr algn="ctr">
              <a:spcBef>
                <a:spcPct val="0"/>
              </a:spcBef>
            </a:pPr>
            <a:r>
              <a:rPr lang="en-US">
                <a:solidFill>
                  <a:srgbClr val="000000"/>
                </a:solidFill>
                <a:latin typeface="Times New Roman"/>
                <a:cs typeface="Times New Roman"/>
              </a:rPr>
              <a:t>🐉</a:t>
            </a:r>
          </a:p>
        </p:txBody>
      </p:sp>
      <p:graphicFrame>
        <p:nvGraphicFramePr>
          <p:cNvPr id="10" name="Table 9">
            <a:extLst>
              <a:ext uri="{FF2B5EF4-FFF2-40B4-BE49-F238E27FC236}">
                <a16:creationId xmlns:a16="http://schemas.microsoft.com/office/drawing/2014/main" id="{59ADC8CB-96A0-2AF2-0F6D-F168EF0FB79B}"/>
              </a:ext>
            </a:extLst>
          </p:cNvPr>
          <p:cNvGraphicFramePr>
            <a:graphicFrameLocks noGrp="1"/>
          </p:cNvGraphicFramePr>
          <p:nvPr>
            <p:extLst>
              <p:ext uri="{D42A27DB-BD31-4B8C-83A1-F6EECF244321}">
                <p14:modId xmlns:p14="http://schemas.microsoft.com/office/powerpoint/2010/main" val="4055105078"/>
              </p:ext>
            </p:extLst>
          </p:nvPr>
        </p:nvGraphicFramePr>
        <p:xfrm>
          <a:off x="6833613" y="4867345"/>
          <a:ext cx="2046288" cy="1225296"/>
        </p:xfrm>
        <a:graphic>
          <a:graphicData uri="http://schemas.openxmlformats.org/drawingml/2006/table">
            <a:tbl>
              <a:tblPr firstRow="1">
                <a:tableStyleId>{2D5ABB26-0587-4C30-8999-92F81FD0307C}</a:tableStyleId>
              </a:tblPr>
              <a:tblGrid>
                <a:gridCol w="2046288">
                  <a:extLst>
                    <a:ext uri="{9D8B030D-6E8A-4147-A177-3AD203B41FA5}">
                      <a16:colId xmlns:a16="http://schemas.microsoft.com/office/drawing/2014/main" val="1289833240"/>
                    </a:ext>
                  </a:extLst>
                </a:gridCol>
              </a:tblGrid>
              <a:tr h="118872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a:solidFill>
                          <a:srgbClr val="000000"/>
                        </a:solidFill>
                      </a:endParaRPr>
                    </a:p>
                  </a:txBody>
                  <a:tcPr marL="137160" marR="137160" marT="137160" marB="137160" anchor="ctr">
                    <a:lnL w="9525" cap="flat" cmpd="sng" algn="ctr">
                      <a:solidFill>
                        <a:srgbClr val="999999"/>
                      </a:solidFill>
                      <a:prstDash val="solid"/>
                      <a:round/>
                      <a:headEnd type="none" w="med" len="med"/>
                      <a:tailEnd type="none" w="med" len="med"/>
                    </a:lnL>
                    <a:lnR w="9525" cap="flat" cmpd="sng" algn="ctr">
                      <a:solidFill>
                        <a:srgbClr val="999999"/>
                      </a:solidFill>
                      <a:prstDash val="solid"/>
                      <a:round/>
                      <a:headEnd type="none" w="med" len="med"/>
                      <a:tailEnd type="none" w="med" len="med"/>
                    </a:lnR>
                    <a:lnT w="9525" cap="flat" cmpd="sng" algn="ctr">
                      <a:solidFill>
                        <a:srgbClr val="999999"/>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0358555"/>
                  </a:ext>
                </a:extLst>
              </a:tr>
              <a:tr h="36576">
                <a:tc>
                  <a:txBody>
                    <a:bodyPr/>
                    <a:lstStyle/>
                    <a:p>
                      <a:pPr algn="ctr"/>
                      <a:endParaRPr lang="en-US" sz="100">
                        <a:solidFill>
                          <a:schemeClr val="tx1"/>
                        </a:solidFill>
                      </a:endParaRPr>
                    </a:p>
                  </a:txBody>
                  <a:tcPr marL="0" marR="0" marT="0" marB="0">
                    <a:lnL w="9525" cap="flat" cmpd="sng" algn="ctr">
                      <a:solidFill>
                        <a:srgbClr val="999999"/>
                      </a:solidFill>
                      <a:prstDash val="solid"/>
                      <a:round/>
                      <a:headEnd type="none" w="med" len="med"/>
                      <a:tailEnd type="none" w="med" len="med"/>
                    </a:lnL>
                    <a:lnR w="9525" cap="flat" cmpd="sng" algn="ctr">
                      <a:solidFill>
                        <a:srgbClr val="999999"/>
                      </a:solidFill>
                      <a:prstDash val="solid"/>
                      <a:round/>
                      <a:headEnd type="none" w="med" len="med"/>
                      <a:tailEnd type="none" w="med" len="med"/>
                    </a:lnR>
                    <a:lnT w="952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gradFill>
                      <a:gsLst>
                        <a:gs pos="66000">
                          <a:srgbClr val="E31937"/>
                        </a:gs>
                        <a:gs pos="0">
                          <a:srgbClr val="FFCDD2"/>
                        </a:gs>
                        <a:gs pos="33000">
                          <a:srgbClr val="FF6A00"/>
                        </a:gs>
                        <a:gs pos="100000">
                          <a:srgbClr val="991F3D"/>
                        </a:gs>
                      </a:gsLst>
                      <a:lin ang="0" scaled="1"/>
                    </a:gradFill>
                  </a:tcPr>
                </a:tc>
                <a:extLst>
                  <a:ext uri="{0D108BD9-81ED-4DB2-BD59-A6C34878D82A}">
                    <a16:rowId xmlns:a16="http://schemas.microsoft.com/office/drawing/2014/main" val="1043736692"/>
                  </a:ext>
                </a:extLst>
              </a:tr>
            </a:tbl>
          </a:graphicData>
        </a:graphic>
      </p:graphicFrame>
      <p:sp>
        <p:nvSpPr>
          <p:cNvPr id="13" name="Rectangle 12">
            <a:extLst>
              <a:ext uri="{FF2B5EF4-FFF2-40B4-BE49-F238E27FC236}">
                <a16:creationId xmlns:a16="http://schemas.microsoft.com/office/drawing/2014/main" id="{5904AFF9-CBAC-462F-F3EA-A86EEC850A22}"/>
              </a:ext>
              <a:ext uri="{C183D7F6-B498-43B3-948B-1728B52AA6E4}">
                <adec:decorative xmlns:adec="http://schemas.microsoft.com/office/drawing/2017/decorative" val="1"/>
              </a:ext>
            </a:extLst>
          </p:cNvPr>
          <p:cNvSpPr>
            <a:spLocks/>
          </p:cNvSpPr>
          <p:nvPr/>
        </p:nvSpPr>
        <p:spPr bwMode="gray">
          <a:xfrm>
            <a:off x="7513857" y="4847616"/>
            <a:ext cx="685800" cy="45720"/>
          </a:xfrm>
          <a:prstGeom prst="rect">
            <a:avLst/>
          </a:prstGeom>
          <a:solidFill>
            <a:schemeClr val="bg1"/>
          </a:solidFill>
          <a:ln w="9525" algn="ctr">
            <a:noFill/>
            <a:miter lim="800000"/>
            <a:headEnd/>
            <a:tailEnd/>
          </a:ln>
          <a:effectLst/>
        </p:spPr>
        <p:txBody>
          <a:bodyPr lIns="63500" tIns="0" rIns="64800" bIns="0" rtlCol="0" anchor="ctr"/>
          <a:lstStyle/>
          <a:p>
            <a:pPr algn="ctr">
              <a:spcBef>
                <a:spcPct val="0"/>
              </a:spcBef>
              <a:buClrTx/>
              <a:buSzPct val="90000"/>
            </a:pPr>
            <a:endParaRPr lang="en-US">
              <a:solidFill>
                <a:srgbClr val="5236AB"/>
              </a:solidFill>
              <a:cs typeface="Arial" pitchFamily="34" charset="0"/>
            </a:endParaRPr>
          </a:p>
        </p:txBody>
      </p:sp>
      <p:sp>
        <p:nvSpPr>
          <p:cNvPr id="14" name="TextBox 13">
            <a:extLst>
              <a:ext uri="{FF2B5EF4-FFF2-40B4-BE49-F238E27FC236}">
                <a16:creationId xmlns:a16="http://schemas.microsoft.com/office/drawing/2014/main" id="{89524826-02F2-2A88-C8E2-BE42C906A97F}"/>
              </a:ext>
            </a:extLst>
          </p:cNvPr>
          <p:cNvSpPr txBox="1"/>
          <p:nvPr/>
        </p:nvSpPr>
        <p:spPr>
          <a:xfrm>
            <a:off x="6986545" y="1844702"/>
            <a:ext cx="1690977" cy="553998"/>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a:latin typeface="Roboto"/>
              </a:rPr>
              <a:t>Una detective </a:t>
            </a:r>
            <a:r>
              <a:rPr lang="en-US" err="1">
                <a:latin typeface="Roboto"/>
              </a:rPr>
              <a:t>en</a:t>
            </a:r>
            <a:r>
              <a:rPr lang="en-US">
                <a:latin typeface="Roboto"/>
              </a:rPr>
              <a:t> </a:t>
            </a:r>
            <a:r>
              <a:rPr lang="en-US" err="1">
                <a:latin typeface="Roboto"/>
              </a:rPr>
              <a:t>el</a:t>
            </a:r>
            <a:r>
              <a:rPr lang="en-US">
                <a:latin typeface="Roboto"/>
              </a:rPr>
              <a:t> </a:t>
            </a:r>
            <a:r>
              <a:rPr lang="en-US" err="1">
                <a:latin typeface="Roboto"/>
              </a:rPr>
              <a:t>instituto</a:t>
            </a:r>
            <a:endParaRPr lang="en-US">
              <a:latin typeface="Roboto"/>
            </a:endParaRPr>
          </a:p>
        </p:txBody>
      </p:sp>
      <p:sp>
        <p:nvSpPr>
          <p:cNvPr id="15" name="TextBox 14">
            <a:extLst>
              <a:ext uri="{FF2B5EF4-FFF2-40B4-BE49-F238E27FC236}">
                <a16:creationId xmlns:a16="http://schemas.microsoft.com/office/drawing/2014/main" id="{8E27F3F6-A521-D592-738E-4D2D3B48D5E3}"/>
              </a:ext>
            </a:extLst>
          </p:cNvPr>
          <p:cNvSpPr txBox="1"/>
          <p:nvPr/>
        </p:nvSpPr>
        <p:spPr>
          <a:xfrm>
            <a:off x="9516959" y="1844701"/>
            <a:ext cx="1690977" cy="830997"/>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a:latin typeface="Roboto"/>
              </a:rPr>
              <a:t>Viaje </a:t>
            </a:r>
            <a:r>
              <a:rPr lang="en-US" err="1">
                <a:latin typeface="Roboto"/>
              </a:rPr>
              <a:t>por</a:t>
            </a:r>
            <a:r>
              <a:rPr lang="en-US">
                <a:latin typeface="Roboto"/>
              </a:rPr>
              <a:t> </a:t>
            </a:r>
            <a:r>
              <a:rPr lang="en-US" err="1">
                <a:latin typeface="Roboto"/>
              </a:rPr>
              <a:t>planetas</a:t>
            </a:r>
            <a:r>
              <a:rPr lang="en-US">
                <a:latin typeface="Roboto"/>
              </a:rPr>
              <a:t> </a:t>
            </a:r>
            <a:r>
              <a:rPr lang="en-US" err="1">
                <a:latin typeface="Roboto"/>
              </a:rPr>
              <a:t>mágicos</a:t>
            </a:r>
            <a:endParaRPr lang="en-US" err="1"/>
          </a:p>
        </p:txBody>
      </p:sp>
      <p:sp>
        <p:nvSpPr>
          <p:cNvPr id="16" name="TextBox 15">
            <a:extLst>
              <a:ext uri="{FF2B5EF4-FFF2-40B4-BE49-F238E27FC236}">
                <a16:creationId xmlns:a16="http://schemas.microsoft.com/office/drawing/2014/main" id="{259E5728-E13F-B97C-BFAA-D917D1955F53}"/>
              </a:ext>
            </a:extLst>
          </p:cNvPr>
          <p:cNvSpPr txBox="1"/>
          <p:nvPr/>
        </p:nvSpPr>
        <p:spPr>
          <a:xfrm>
            <a:off x="6986543" y="3426210"/>
            <a:ext cx="1690977" cy="830997"/>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a:latin typeface="Roboto"/>
              </a:rPr>
              <a:t>Una </a:t>
            </a:r>
            <a:r>
              <a:rPr lang="en-US" err="1">
                <a:latin typeface="Roboto"/>
              </a:rPr>
              <a:t>banda</a:t>
            </a:r>
            <a:r>
              <a:rPr lang="en-US">
                <a:latin typeface="Roboto"/>
              </a:rPr>
              <a:t> de rock con </a:t>
            </a:r>
            <a:r>
              <a:rPr lang="en-US" err="1">
                <a:latin typeface="Roboto"/>
              </a:rPr>
              <a:t>poderes</a:t>
            </a:r>
            <a:endParaRPr lang="en-US">
              <a:latin typeface="Roboto"/>
            </a:endParaRPr>
          </a:p>
        </p:txBody>
      </p:sp>
      <p:sp>
        <p:nvSpPr>
          <p:cNvPr id="17" name="TextBox 16">
            <a:extLst>
              <a:ext uri="{FF2B5EF4-FFF2-40B4-BE49-F238E27FC236}">
                <a16:creationId xmlns:a16="http://schemas.microsoft.com/office/drawing/2014/main" id="{2408A088-7B5A-FE17-A3F8-BE3BE5E46624}"/>
              </a:ext>
            </a:extLst>
          </p:cNvPr>
          <p:cNvSpPr txBox="1"/>
          <p:nvPr/>
        </p:nvSpPr>
        <p:spPr>
          <a:xfrm>
            <a:off x="9516957" y="3426209"/>
            <a:ext cx="1690977" cy="830997"/>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a:latin typeface="Roboto"/>
              </a:rPr>
              <a:t>Una </a:t>
            </a:r>
            <a:r>
              <a:rPr lang="en-US" err="1">
                <a:latin typeface="Roboto"/>
              </a:rPr>
              <a:t>escuela</a:t>
            </a:r>
            <a:r>
              <a:rPr lang="en-US">
                <a:latin typeface="Roboto"/>
              </a:rPr>
              <a:t> de </a:t>
            </a:r>
            <a:r>
              <a:rPr lang="en-US" err="1">
                <a:latin typeface="Roboto"/>
              </a:rPr>
              <a:t>hechizos</a:t>
            </a:r>
            <a:r>
              <a:rPr lang="en-US">
                <a:latin typeface="Roboto"/>
              </a:rPr>
              <a:t> y </a:t>
            </a:r>
            <a:r>
              <a:rPr lang="en-US" err="1">
                <a:latin typeface="Roboto"/>
              </a:rPr>
              <a:t>decisiones</a:t>
            </a:r>
          </a:p>
        </p:txBody>
      </p:sp>
      <p:sp>
        <p:nvSpPr>
          <p:cNvPr id="23" name="TextBox 22">
            <a:extLst>
              <a:ext uri="{FF2B5EF4-FFF2-40B4-BE49-F238E27FC236}">
                <a16:creationId xmlns:a16="http://schemas.microsoft.com/office/drawing/2014/main" id="{0442E604-0997-B4D1-F853-C003C38D2529}"/>
              </a:ext>
            </a:extLst>
          </p:cNvPr>
          <p:cNvSpPr txBox="1"/>
          <p:nvPr/>
        </p:nvSpPr>
        <p:spPr>
          <a:xfrm>
            <a:off x="6986541" y="5065227"/>
            <a:ext cx="1690977" cy="830997"/>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err="1">
                <a:latin typeface="Roboto"/>
              </a:rPr>
              <a:t>Convertirte</a:t>
            </a:r>
            <a:r>
              <a:rPr lang="en-US">
                <a:latin typeface="Roboto"/>
              </a:rPr>
              <a:t> </a:t>
            </a:r>
            <a:r>
              <a:rPr lang="en-US" err="1">
                <a:latin typeface="Roboto"/>
              </a:rPr>
              <a:t>en</a:t>
            </a:r>
            <a:r>
              <a:rPr lang="en-US">
                <a:latin typeface="Roboto"/>
              </a:rPr>
              <a:t> </a:t>
            </a:r>
            <a:r>
              <a:rPr lang="en-US" err="1">
                <a:latin typeface="Roboto"/>
              </a:rPr>
              <a:t>dragón</a:t>
            </a:r>
            <a:r>
              <a:rPr lang="en-US">
                <a:latin typeface="Roboto"/>
              </a:rPr>
              <a:t> o caballero</a:t>
            </a:r>
          </a:p>
        </p:txBody>
      </p:sp>
      <p:sp>
        <p:nvSpPr>
          <p:cNvPr id="28" name="TextBox 27">
            <a:extLst>
              <a:ext uri="{FF2B5EF4-FFF2-40B4-BE49-F238E27FC236}">
                <a16:creationId xmlns:a16="http://schemas.microsoft.com/office/drawing/2014/main" id="{40932227-B029-498F-1DFB-8CC7D3DE250C}"/>
              </a:ext>
            </a:extLst>
          </p:cNvPr>
          <p:cNvSpPr txBox="1"/>
          <p:nvPr/>
        </p:nvSpPr>
        <p:spPr>
          <a:xfrm>
            <a:off x="9499953" y="5183265"/>
            <a:ext cx="1690977" cy="553998"/>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err="1">
                <a:latin typeface="Roboto"/>
              </a:rPr>
              <a:t>Conflictos</a:t>
            </a:r>
            <a:r>
              <a:rPr lang="en-US">
                <a:latin typeface="Roboto"/>
              </a:rPr>
              <a:t> con la IA</a:t>
            </a:r>
          </a:p>
        </p:txBody>
      </p:sp>
      <p:sp>
        <p:nvSpPr>
          <p:cNvPr id="24" name="Rectangle 23">
            <a:extLst>
              <a:ext uri="{FF2B5EF4-FFF2-40B4-BE49-F238E27FC236}">
                <a16:creationId xmlns:a16="http://schemas.microsoft.com/office/drawing/2014/main" id="{BF7AA780-9E83-0EA9-4103-E73691C77491}"/>
              </a:ext>
            </a:extLst>
          </p:cNvPr>
          <p:cNvSpPr/>
          <p:nvPr/>
        </p:nvSpPr>
        <p:spPr bwMode="gray">
          <a:xfrm>
            <a:off x="9954858" y="4566811"/>
            <a:ext cx="685800" cy="437156"/>
          </a:xfrm>
          <a:prstGeom prst="rect">
            <a:avLst/>
          </a:prstGeom>
          <a:solidFill>
            <a:schemeClr val="bg1"/>
          </a:solidFill>
          <a:ln w="9525" algn="ctr">
            <a:noFill/>
            <a:miter lim="800000"/>
            <a:headEnd/>
            <a:tailEnd/>
          </a:ln>
          <a:effectLst/>
        </p:spPr>
        <p:txBody>
          <a:bodyPr lIns="0" tIns="0" rIns="0" bIns="0" rtlCol="0" anchor="ctr"/>
          <a:lstStyle/>
          <a:p>
            <a:pPr algn="ctr">
              <a:spcBef>
                <a:spcPct val="0"/>
              </a:spcBef>
            </a:pPr>
            <a:r>
              <a:rPr lang="en-US">
                <a:solidFill>
                  <a:srgbClr val="000000"/>
                </a:solidFill>
                <a:latin typeface="Times New Roman"/>
                <a:cs typeface="Times New Roman"/>
              </a:rPr>
              <a:t>🤖</a:t>
            </a:r>
          </a:p>
        </p:txBody>
      </p:sp>
    </p:spTree>
    <p:extLst>
      <p:ext uri="{BB962C8B-B14F-4D97-AF65-F5344CB8AC3E}">
        <p14:creationId xmlns:p14="http://schemas.microsoft.com/office/powerpoint/2010/main" val="3659956434"/>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492A4894-56A5-1E7D-43A1-963F758480E7}"/>
              </a:ext>
            </a:extLst>
          </p:cNvPr>
          <p:cNvSpPr>
            <a:spLocks noGrp="1"/>
          </p:cNvSpPr>
          <p:nvPr>
            <p:ph type="title"/>
          </p:nvPr>
        </p:nvSpPr>
        <p:spPr/>
        <p:txBody>
          <a:bodyPr/>
          <a:lstStyle/>
          <a:p>
            <a:r>
              <a:rPr lang="en-US">
                <a:latin typeface="Roboto"/>
                <a:ea typeface="Roboto"/>
                <a:cs typeface="Roboto"/>
              </a:rPr>
              <a:t>📁 ¿</a:t>
            </a:r>
            <a:r>
              <a:rPr lang="en-US" err="1">
                <a:latin typeface="Roboto"/>
                <a:ea typeface="Roboto"/>
                <a:cs typeface="Roboto"/>
              </a:rPr>
              <a:t>Cómo</a:t>
            </a:r>
            <a:r>
              <a:rPr lang="en-US">
                <a:latin typeface="Roboto"/>
                <a:ea typeface="Roboto"/>
                <a:cs typeface="Roboto"/>
              </a:rPr>
              <a:t> </a:t>
            </a:r>
            <a:r>
              <a:rPr lang="en-US" err="1">
                <a:latin typeface="Roboto"/>
                <a:ea typeface="Roboto"/>
                <a:cs typeface="Roboto"/>
              </a:rPr>
              <a:t>guardar</a:t>
            </a:r>
            <a:r>
              <a:rPr lang="en-US">
                <a:latin typeface="Roboto"/>
                <a:ea typeface="Roboto"/>
                <a:cs typeface="Roboto"/>
              </a:rPr>
              <a:t> mi </a:t>
            </a:r>
            <a:r>
              <a:rPr lang="en-US" err="1">
                <a:latin typeface="Roboto"/>
                <a:ea typeface="Roboto"/>
                <a:cs typeface="Roboto"/>
              </a:rPr>
              <a:t>historia</a:t>
            </a:r>
            <a:r>
              <a:rPr lang="en-US">
                <a:latin typeface="Roboto"/>
                <a:ea typeface="Roboto"/>
                <a:cs typeface="Roboto"/>
              </a:rPr>
              <a:t>?</a:t>
            </a:r>
          </a:p>
          <a:p>
            <a:endParaRPr lang="en-US" b="1">
              <a:latin typeface="Roboto"/>
              <a:ea typeface="Roboto"/>
              <a:cs typeface="Roboto"/>
            </a:endParaRPr>
          </a:p>
        </p:txBody>
      </p:sp>
      <p:graphicFrame>
        <p:nvGraphicFramePr>
          <p:cNvPr id="2" name="Table 1">
            <a:extLst>
              <a:ext uri="{FF2B5EF4-FFF2-40B4-BE49-F238E27FC236}">
                <a16:creationId xmlns:a16="http://schemas.microsoft.com/office/drawing/2014/main" id="{2C72857B-DC71-668A-D907-00AF70B5AF2D}"/>
              </a:ext>
            </a:extLst>
          </p:cNvPr>
          <p:cNvGraphicFramePr>
            <a:graphicFrameLocks noGrp="1"/>
          </p:cNvGraphicFramePr>
          <p:nvPr>
            <p:extLst>
              <p:ext uri="{D42A27DB-BD31-4B8C-83A1-F6EECF244321}">
                <p14:modId xmlns:p14="http://schemas.microsoft.com/office/powerpoint/2010/main" val="1132571493"/>
              </p:ext>
            </p:extLst>
          </p:nvPr>
        </p:nvGraphicFramePr>
        <p:xfrm>
          <a:off x="765737" y="1632362"/>
          <a:ext cx="4709777" cy="3144459"/>
        </p:xfrm>
        <a:graphic>
          <a:graphicData uri="http://schemas.openxmlformats.org/drawingml/2006/table">
            <a:tbl>
              <a:tblPr firstRow="1" bandRow="1">
                <a:tableStyleId>{5C22544A-7EE6-4342-B048-85BDC9FD1C3A}</a:tableStyleId>
              </a:tblPr>
              <a:tblGrid>
                <a:gridCol w="4709777">
                  <a:extLst>
                    <a:ext uri="{9D8B030D-6E8A-4147-A177-3AD203B41FA5}">
                      <a16:colId xmlns:a16="http://schemas.microsoft.com/office/drawing/2014/main" val="508788096"/>
                    </a:ext>
                  </a:extLst>
                </a:gridCol>
              </a:tblGrid>
              <a:tr h="5852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mn-lt"/>
                        <a:ea typeface="+mn-ea"/>
                        <a:cs typeface="+mn-cs"/>
                      </a:endParaRPr>
                    </a:p>
                  </a:txBody>
                  <a:tcPr marL="0" marR="0" marT="0" marB="137160" anchor="b">
                    <a:lnL w="12700" cmpd="sng">
                      <a:noFill/>
                    </a:lnL>
                    <a:lnR w="12700" cmpd="sng">
                      <a:noFill/>
                    </a:lnR>
                    <a:lnT w="12700" cmpd="sng">
                      <a:noFill/>
                    </a:lnT>
                    <a:lnB w="1270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91580461"/>
                  </a:ext>
                </a:extLst>
              </a:tr>
              <a:tr h="1642701">
                <a:tc>
                  <a:txBody>
                    <a:bodyPr/>
                    <a:lstStyle/>
                    <a:p>
                      <a:pPr marL="285750" indent="-285750">
                        <a:buFont typeface="Arial" panose="020B0604020202020204" pitchFamily="34" charset="0"/>
                        <a:buChar char="•"/>
                      </a:pPr>
                      <a:r>
                        <a:rPr lang="es-ES" sz="1800" b="0" i="0" kern="1200">
                          <a:solidFill>
                            <a:schemeClr val="dk1"/>
                          </a:solidFill>
                          <a:effectLst/>
                          <a:latin typeface="+mn-lt"/>
                          <a:ea typeface="+mn-ea"/>
                          <a:cs typeface="+mn-cs"/>
                        </a:rPr>
                        <a:t>Haz clic en “Archivo” → “Exportar archivo”</a:t>
                      </a:r>
                    </a:p>
                    <a:p>
                      <a:pPr marL="0" indent="0">
                        <a:buFont typeface="Arial" panose="020B0604020202020204" pitchFamily="34" charset="0"/>
                        <a:buNone/>
                      </a:pPr>
                      <a:endParaRPr lang="es-ES" sz="1800" b="0" i="0" kern="1200">
                        <a:solidFill>
                          <a:schemeClr val="dk1"/>
                        </a:solidFill>
                        <a:effectLst/>
                        <a:latin typeface="+mn-lt"/>
                        <a:ea typeface="+mn-ea"/>
                        <a:cs typeface="+mn-cs"/>
                      </a:endParaRPr>
                    </a:p>
                    <a:p>
                      <a:pPr marL="285750" indent="-285750">
                        <a:buFont typeface="Arial" panose="020B0604020202020204" pitchFamily="34" charset="0"/>
                        <a:buChar char="•"/>
                      </a:pPr>
                      <a:r>
                        <a:rPr lang="es-ES" sz="1800" b="0" i="0" kern="1200">
                          <a:solidFill>
                            <a:schemeClr val="dk1"/>
                          </a:solidFill>
                          <a:effectLst/>
                          <a:latin typeface="+mn-lt"/>
                          <a:ea typeface="+mn-ea"/>
                          <a:cs typeface="+mn-cs"/>
                        </a:rPr>
                        <a:t>Guarda el .</a:t>
                      </a:r>
                      <a:r>
                        <a:rPr lang="es-ES" sz="1800" b="0" i="0" kern="1200" err="1">
                          <a:solidFill>
                            <a:schemeClr val="dk1"/>
                          </a:solidFill>
                          <a:effectLst/>
                          <a:latin typeface="+mn-lt"/>
                          <a:ea typeface="+mn-ea"/>
                          <a:cs typeface="+mn-cs"/>
                        </a:rPr>
                        <a:t>html</a:t>
                      </a:r>
                      <a:r>
                        <a:rPr lang="es-ES" sz="1800" b="0" i="0" kern="1200">
                          <a:solidFill>
                            <a:schemeClr val="dk1"/>
                          </a:solidFill>
                          <a:effectLst/>
                          <a:latin typeface="+mn-lt"/>
                          <a:ea typeface="+mn-ea"/>
                          <a:cs typeface="+mn-cs"/>
                        </a:rPr>
                        <a:t> en tu ordenador</a:t>
                      </a:r>
                    </a:p>
                    <a:p>
                      <a:pPr marL="0" indent="0">
                        <a:buFont typeface="Arial" panose="020B0604020202020204" pitchFamily="34" charset="0"/>
                        <a:buNone/>
                      </a:pPr>
                      <a:endParaRPr lang="es-ES" sz="1800" b="0" i="0" kern="1200">
                        <a:solidFill>
                          <a:schemeClr val="dk1"/>
                        </a:solidFill>
                        <a:effectLst/>
                        <a:latin typeface="+mn-lt"/>
                        <a:ea typeface="+mn-ea"/>
                        <a:cs typeface="+mn-cs"/>
                      </a:endParaRPr>
                    </a:p>
                    <a:p>
                      <a:pPr marL="285750" indent="-285750">
                        <a:buFont typeface="Arial" panose="020B0604020202020204" pitchFamily="34" charset="0"/>
                        <a:buChar char="•"/>
                      </a:pPr>
                      <a:r>
                        <a:rPr lang="es-ES" sz="1800" b="0" i="0" kern="1200">
                          <a:solidFill>
                            <a:schemeClr val="dk1"/>
                          </a:solidFill>
                          <a:effectLst/>
                          <a:latin typeface="+mn-lt"/>
                          <a:ea typeface="+mn-ea"/>
                          <a:cs typeface="+mn-cs"/>
                        </a:rPr>
                        <a:t>Puedes abrirlo más tarde en </a:t>
                      </a:r>
                      <a:r>
                        <a:rPr lang="es-ES" sz="1800" b="0" i="0" kern="1200" err="1">
                          <a:solidFill>
                            <a:schemeClr val="dk1"/>
                          </a:solidFill>
                          <a:effectLst/>
                          <a:latin typeface="+mn-lt"/>
                          <a:ea typeface="+mn-ea"/>
                          <a:cs typeface="+mn-cs"/>
                        </a:rPr>
                        <a:t>Twine</a:t>
                      </a:r>
                      <a:r>
                        <a:rPr lang="es-ES" sz="1800" b="0" i="0" kern="1200">
                          <a:solidFill>
                            <a:schemeClr val="dk1"/>
                          </a:solidFill>
                          <a:effectLst/>
                          <a:latin typeface="+mn-lt"/>
                          <a:ea typeface="+mn-ea"/>
                          <a:cs typeface="+mn-cs"/>
                        </a:rPr>
                        <a:t> para seguir trabajando</a:t>
                      </a:r>
                    </a:p>
                  </a:txBody>
                  <a:tcPr marL="0" marR="0" marT="182880" marB="182880" anchor="ctr">
                    <a:lnL w="12700" cmpd="sng">
                      <a:noFill/>
                    </a:lnL>
                    <a:lnR w="12700" cmpd="sng">
                      <a:noFill/>
                    </a:lnR>
                    <a:lnT w="12700" cap="flat" cmpd="sng" algn="ctr">
                      <a:solidFill>
                        <a:srgbClr val="CCCCCC"/>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2488476"/>
                  </a:ext>
                </a:extLst>
              </a:tr>
              <a:tr h="547567">
                <a:tc>
                  <a:txBody>
                    <a:bodyPr/>
                    <a:lstStyle/>
                    <a:p>
                      <a:pPr marL="0" marR="0" lvl="0" indent="0" algn="l" defTabSz="914400" rtl="0" eaLnBrk="1" fontAlgn="auto" latinLnBrk="0" hangingPunct="1">
                        <a:lnSpc>
                          <a:spcPct val="100000"/>
                        </a:lnSpc>
                        <a:spcBef>
                          <a:spcPts val="600"/>
                        </a:spcBef>
                        <a:spcAft>
                          <a:spcPts val="600"/>
                        </a:spcAft>
                        <a:buClr>
                          <a:srgbClr val="000000"/>
                        </a:buClr>
                        <a:buSzPct val="90000"/>
                        <a:buFont typeface="Arial" panose="020B0604020202020204" pitchFamily="34" charset="0"/>
                        <a:buNone/>
                        <a:tabLst/>
                        <a:defRPr/>
                      </a:pPr>
                      <a:endParaRPr kumimoji="0" lang="en-GB" sz="1400" b="0" i="0" u="none" strike="noStrike" kern="1200" cap="none" spc="0" normalizeH="0" baseline="0" noProof="0">
                        <a:ln>
                          <a:noFill/>
                        </a:ln>
                        <a:solidFill>
                          <a:srgbClr val="000000"/>
                        </a:solidFill>
                        <a:effectLst/>
                        <a:uLnTx/>
                        <a:uFillTx/>
                        <a:latin typeface="+mn-lt"/>
                        <a:ea typeface="+mn-ea"/>
                        <a:cs typeface="+mn-cs"/>
                      </a:endParaRPr>
                    </a:p>
                  </a:txBody>
                  <a:tcPr marL="137160" marR="137160" marT="137160" marB="137160" anchor="ctr">
                    <a:lnL w="12700" cmpd="sng">
                      <a:noFill/>
                    </a:lnL>
                    <a:lnR w="12700" cmpd="sng">
                      <a:noFill/>
                    </a:lnR>
                    <a:lnT w="635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569963324"/>
                  </a:ext>
                </a:extLst>
              </a:tr>
            </a:tbl>
          </a:graphicData>
        </a:graphic>
      </p:graphicFrame>
      <p:sp>
        <p:nvSpPr>
          <p:cNvPr id="7" name="TextBox 8">
            <a:extLst>
              <a:ext uri="{FF2B5EF4-FFF2-40B4-BE49-F238E27FC236}">
                <a16:creationId xmlns:a16="http://schemas.microsoft.com/office/drawing/2014/main" id="{7DA10A85-427D-0728-BC00-C7A8B1150D6A}"/>
              </a:ext>
              <a:ext uri="{C183D7F6-B498-43B3-948B-1728B52AA6E4}">
                <adec:decorative xmlns:adec="http://schemas.microsoft.com/office/drawing/2017/decorative" val="1"/>
              </a:ext>
            </a:extLst>
          </p:cNvPr>
          <p:cNvSpPr>
            <a:spLocks noChangeArrowheads="1"/>
          </p:cNvSpPr>
          <p:nvPr/>
        </p:nvSpPr>
        <p:spPr bwMode="auto">
          <a:xfrm>
            <a:off x="762562" y="2098001"/>
            <a:ext cx="758952" cy="54864"/>
          </a:xfrm>
          <a:prstGeom prst="rect">
            <a:avLst/>
          </a:prstGeom>
          <a:gradFill>
            <a:gsLst>
              <a:gs pos="0">
                <a:srgbClr val="FFCDD2"/>
              </a:gs>
              <a:gs pos="66000">
                <a:srgbClr val="E31937"/>
              </a:gs>
              <a:gs pos="100000">
                <a:srgbClr val="991F3D"/>
              </a:gs>
              <a:gs pos="33000">
                <a:srgbClr val="FF6A00"/>
              </a:gs>
            </a:gsLst>
            <a:lin ang="10800000" scaled="0"/>
          </a:gradFill>
          <a:ln w="3175" algn="ctr">
            <a:noFill/>
            <a:round/>
            <a:headEnd/>
            <a:tailEnd/>
          </a:ln>
          <a:effectLst/>
        </p:spPr>
        <p:txBody>
          <a:bodyPr wrap="square" lIns="137160" tIns="91440" rIns="137160" bIns="91440" anchor="ctr"/>
          <a:lstStyle/>
          <a:p>
            <a:pPr algn="ctr"/>
            <a:endParaRPr lang="en-US" sz="1600" b="1">
              <a:solidFill>
                <a:schemeClr val="bg1"/>
              </a:solidFill>
              <a:latin typeface="+mj-lt"/>
            </a:endParaRPr>
          </a:p>
        </p:txBody>
      </p:sp>
      <p:pic>
        <p:nvPicPr>
          <p:cNvPr id="8" name="Picture Placeholder 7">
            <a:extLst>
              <a:ext uri="{FF2B5EF4-FFF2-40B4-BE49-F238E27FC236}">
                <a16:creationId xmlns:a16="http://schemas.microsoft.com/office/drawing/2014/main" id="{010A8F74-4003-8F1D-D061-0C442F03DD01}"/>
              </a:ext>
            </a:extLst>
          </p:cNvPr>
          <p:cNvPicPr>
            <a:picLocks noGrp="1" noChangeAspect="1"/>
          </p:cNvPicPr>
          <p:nvPr>
            <p:ph type="pic" sz="quarter" idx="24"/>
          </p:nvPr>
        </p:nvPicPr>
        <p:blipFill>
          <a:blip r:embed="rId2"/>
          <a:srcRect l="15594" r="15594"/>
          <a:stretch/>
        </p:blipFill>
        <p:spPr>
          <a:prstGeom prst="rect">
            <a:avLst/>
          </a:prstGeom>
          <a:noFill/>
        </p:spPr>
      </p:pic>
    </p:spTree>
    <p:extLst>
      <p:ext uri="{BB962C8B-B14F-4D97-AF65-F5344CB8AC3E}">
        <p14:creationId xmlns:p14="http://schemas.microsoft.com/office/powerpoint/2010/main" val="183399188"/>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949C79-01E1-F14E-8100-15F4E56F5CF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92D60-C820-0E03-B393-3A0BA2C5D209}"/>
              </a:ext>
            </a:extLst>
          </p:cNvPr>
          <p:cNvSpPr>
            <a:spLocks noGrp="1"/>
          </p:cNvSpPr>
          <p:nvPr>
            <p:ph type="title"/>
          </p:nvPr>
        </p:nvSpPr>
        <p:spPr>
          <a:xfrm>
            <a:off x="766764" y="432497"/>
            <a:ext cx="9096104" cy="1280348"/>
          </a:xfrm>
        </p:spPr>
        <p:txBody>
          <a:bodyPr/>
          <a:lstStyle/>
          <a:p>
            <a:r>
              <a:rPr lang="en-US" sz="3600" b="1">
                <a:latin typeface="Roboto"/>
                <a:cs typeface="Times New Roman"/>
              </a:rPr>
              <a:t>🧪 </a:t>
            </a:r>
            <a:r>
              <a:rPr lang="en-US" sz="3600" err="1">
                <a:latin typeface="Roboto"/>
                <a:cs typeface="Times New Roman"/>
              </a:rPr>
              <a:t>Ejercicio</a:t>
            </a:r>
            <a:r>
              <a:rPr lang="en-US" sz="3600">
                <a:latin typeface="Roboto"/>
                <a:cs typeface="Times New Roman"/>
              </a:rPr>
              <a:t> Extra: "Vivienda </a:t>
            </a:r>
            <a:r>
              <a:rPr lang="en-US" sz="3600" err="1">
                <a:latin typeface="Roboto"/>
                <a:cs typeface="Times New Roman"/>
              </a:rPr>
              <a:t>inteligente</a:t>
            </a:r>
            <a:r>
              <a:rPr lang="en-US" sz="3600">
                <a:latin typeface="Roboto"/>
                <a:cs typeface="Times New Roman"/>
              </a:rPr>
              <a:t>"</a:t>
            </a:r>
            <a:br>
              <a:rPr lang="en-US" sz="3600">
                <a:latin typeface="Roboto"/>
                <a:cs typeface="Times New Roman"/>
              </a:rPr>
            </a:br>
            <a:endParaRPr lang="en-US" sz="2800" b="1">
              <a:latin typeface="Roboto"/>
            </a:endParaRPr>
          </a:p>
          <a:p>
            <a:endParaRPr lang="en-US" sz="1050">
              <a:latin typeface="Times New Roman"/>
              <a:cs typeface="Times New Roman"/>
            </a:endParaRPr>
          </a:p>
          <a:p>
            <a:br>
              <a:rPr lang="en-US"/>
            </a:br>
            <a:endParaRPr lang="en-US" sz="1050"/>
          </a:p>
          <a:p>
            <a:endParaRPr lang="en-US" sz="1050">
              <a:latin typeface="Times New Roman"/>
              <a:cs typeface="Times New Roman"/>
            </a:endParaRPr>
          </a:p>
        </p:txBody>
      </p:sp>
      <p:sp>
        <p:nvSpPr>
          <p:cNvPr id="7" name="Content Placeholder 6">
            <a:extLst>
              <a:ext uri="{FF2B5EF4-FFF2-40B4-BE49-F238E27FC236}">
                <a16:creationId xmlns:a16="http://schemas.microsoft.com/office/drawing/2014/main" id="{2DA3B5A6-2615-2A78-EA67-9E86D7604BD1}"/>
              </a:ext>
            </a:extLst>
          </p:cNvPr>
          <p:cNvSpPr>
            <a:spLocks noGrp="1"/>
          </p:cNvSpPr>
          <p:nvPr>
            <p:ph sz="quarter" idx="17"/>
          </p:nvPr>
        </p:nvSpPr>
        <p:spPr>
          <a:xfrm>
            <a:off x="766764" y="1711296"/>
            <a:ext cx="4567237" cy="3689867"/>
          </a:xfrm>
        </p:spPr>
        <p:txBody>
          <a:bodyPr vert="horz" lIns="0" tIns="0" rIns="0" bIns="0" rtlCol="0" anchor="t">
            <a:noAutofit/>
          </a:bodyPr>
          <a:lstStyle/>
          <a:p>
            <a:endParaRPr lang="en-US">
              <a:latin typeface="Roboto"/>
              <a:ea typeface="Roboto"/>
              <a:cs typeface="Roboto"/>
            </a:endParaRPr>
          </a:p>
          <a:p>
            <a:endParaRPr lang="en-US">
              <a:latin typeface="Roboto"/>
              <a:ea typeface="Roboto"/>
              <a:cs typeface="Times New Roman"/>
            </a:endParaRPr>
          </a:p>
        </p:txBody>
      </p:sp>
      <p:sp>
        <p:nvSpPr>
          <p:cNvPr id="10" name="Rectangle 9">
            <a:extLst>
              <a:ext uri="{FF2B5EF4-FFF2-40B4-BE49-F238E27FC236}">
                <a16:creationId xmlns:a16="http://schemas.microsoft.com/office/drawing/2014/main" id="{86EBEA90-92A5-4CD9-AE5C-3F376E23BAA9}"/>
              </a:ext>
              <a:ext uri="{C183D7F6-B498-43B3-948B-1728B52AA6E4}">
                <adec:decorative xmlns:adec="http://schemas.microsoft.com/office/drawing/2017/decorative" val="1"/>
              </a:ext>
            </a:extLst>
          </p:cNvPr>
          <p:cNvSpPr/>
          <p:nvPr/>
        </p:nvSpPr>
        <p:spPr bwMode="gray">
          <a:xfrm>
            <a:off x="10668000" y="-342900"/>
            <a:ext cx="1524000" cy="342900"/>
          </a:xfrm>
          <a:prstGeom prst="rect">
            <a:avLst/>
          </a:prstGeom>
          <a:solidFill>
            <a:srgbClr val="200A58"/>
          </a:solidFill>
          <a:ln w="9525" algn="ctr">
            <a:noFill/>
            <a:miter lim="800000"/>
            <a:headEnd/>
            <a:tailEnd/>
          </a:ln>
          <a:effectLst/>
        </p:spPr>
        <p:txBody>
          <a:bodyPr lIns="63500" tIns="0" rIns="64800" bIns="0" rtlCol="0" anchor="ctr"/>
          <a:lstStyle/>
          <a:p>
            <a:pPr algn="ctr">
              <a:spcBef>
                <a:spcPct val="0"/>
              </a:spcBef>
              <a:buClrTx/>
              <a:buSzPct val="90000"/>
            </a:pPr>
            <a:r>
              <a:rPr lang="en-US" sz="1600" b="1" spc="200">
                <a:solidFill>
                  <a:schemeClr val="bg1"/>
                </a:solidFill>
                <a:cs typeface="Arial" pitchFamily="34" charset="0"/>
              </a:rPr>
              <a:t>NEW</a:t>
            </a:r>
          </a:p>
        </p:txBody>
      </p:sp>
      <p:pic>
        <p:nvPicPr>
          <p:cNvPr id="6" name="Picture Placeholder 7">
            <a:extLst>
              <a:ext uri="{FF2B5EF4-FFF2-40B4-BE49-F238E27FC236}">
                <a16:creationId xmlns:a16="http://schemas.microsoft.com/office/drawing/2014/main" id="{90CC1BDE-4014-EDA7-EE68-814E8D7E374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9972260" y="765174"/>
            <a:ext cx="1459605" cy="1444765"/>
          </a:xfrm>
          <a:prstGeom prst="rect">
            <a:avLst/>
          </a:prstGeom>
        </p:spPr>
      </p:pic>
      <p:sp>
        <p:nvSpPr>
          <p:cNvPr id="4" name="Content Placeholder 6">
            <a:extLst>
              <a:ext uri="{FF2B5EF4-FFF2-40B4-BE49-F238E27FC236}">
                <a16:creationId xmlns:a16="http://schemas.microsoft.com/office/drawing/2014/main" id="{5D2000FE-97F2-7FF6-E422-D154F8C34356}"/>
              </a:ext>
            </a:extLst>
          </p:cNvPr>
          <p:cNvSpPr txBox="1">
            <a:spLocks/>
          </p:cNvSpPr>
          <p:nvPr/>
        </p:nvSpPr>
        <p:spPr>
          <a:xfrm>
            <a:off x="919164" y="2202981"/>
            <a:ext cx="4567237" cy="3689867"/>
          </a:xfrm>
          <a:prstGeom prst="rect">
            <a:avLst/>
          </a:prstGeom>
          <a:noFill/>
        </p:spPr>
        <p:txBody>
          <a:bodyPr vert="horz" lIns="0" tIns="0" rIns="0" bIns="0" rtlCol="0" anchor="t">
            <a:noAutofit/>
          </a:bodyPr>
          <a:lstStyle>
            <a:lvl1pPr marL="0" indent="0" algn="l" defTabSz="914400" rtl="0" eaLnBrk="1" latinLnBrk="0" hangingPunct="1">
              <a:spcBef>
                <a:spcPts val="500"/>
              </a:spcBef>
              <a:buClr>
                <a:schemeClr val="tx1"/>
              </a:buClr>
              <a:buSzPct val="110000"/>
              <a:buFont typeface="Arial" pitchFamily="34" charset="0"/>
              <a:buNone/>
              <a:defRPr sz="2000" b="0" kern="1200">
                <a:solidFill>
                  <a:schemeClr val="tx1"/>
                </a:solidFill>
                <a:latin typeface="+mn-lt"/>
                <a:ea typeface="+mn-ea"/>
                <a:cs typeface="+mn-cs"/>
              </a:defRPr>
            </a:lvl1pPr>
            <a:lvl2pPr marL="263525" indent="-263525" algn="l" defTabSz="914400" rtl="0" eaLnBrk="1" latinLnBrk="0" hangingPunct="1">
              <a:spcBef>
                <a:spcPts val="500"/>
              </a:spcBef>
              <a:buClr>
                <a:schemeClr val="tx1"/>
              </a:buClr>
              <a:buSzPct val="110000"/>
              <a:buFont typeface="Arial" pitchFamily="34" charset="0"/>
              <a:buChar char="•"/>
              <a:defRPr sz="2000" kern="1200" baseline="0">
                <a:solidFill>
                  <a:schemeClr val="tx1"/>
                </a:solidFill>
                <a:latin typeface="Arial" pitchFamily="34" charset="0"/>
                <a:ea typeface="+mn-ea"/>
                <a:cs typeface="+mn-cs"/>
              </a:defRPr>
            </a:lvl2pPr>
            <a:lvl3pPr marL="536575" indent="-273050" algn="l" defTabSz="914400" rtl="0" eaLnBrk="1" latinLnBrk="0" hangingPunct="1">
              <a:spcBef>
                <a:spcPts val="500"/>
              </a:spcBef>
              <a:buClr>
                <a:schemeClr val="tx1"/>
              </a:buClr>
              <a:buSzTx/>
              <a:buFont typeface="Calibri" panose="020F0502020204030204" pitchFamily="34" charset="0"/>
              <a:buChar char="–"/>
              <a:defRPr sz="1800" kern="1200">
                <a:solidFill>
                  <a:schemeClr val="tx1"/>
                </a:solidFill>
                <a:latin typeface="Arial" pitchFamily="34" charset="0"/>
                <a:ea typeface="+mn-ea"/>
                <a:cs typeface="+mn-cs"/>
              </a:defRPr>
            </a:lvl3pPr>
            <a:lvl4pPr marL="811213" indent="-274638" algn="l" defTabSz="914400" rtl="0" eaLnBrk="1" latinLnBrk="0" hangingPunct="1">
              <a:spcBef>
                <a:spcPts val="500"/>
              </a:spcBef>
              <a:buClr>
                <a:schemeClr val="tx1"/>
              </a:buClr>
              <a:buSzPct val="110000"/>
              <a:buFont typeface="Wingdings" pitchFamily="2" charset="2"/>
              <a:buChar char="§"/>
              <a:defRPr sz="1600" kern="1200">
                <a:solidFill>
                  <a:schemeClr val="tx1"/>
                </a:solidFill>
                <a:latin typeface="Arial" pitchFamily="34" charset="0"/>
                <a:ea typeface="+mn-ea"/>
                <a:cs typeface="+mn-cs"/>
              </a:defRPr>
            </a:lvl4pPr>
            <a:lvl5pPr marL="1074738" indent="-263525" algn="l" defTabSz="914400" rtl="0" eaLnBrk="1" latinLnBrk="0" hangingPunct="1">
              <a:spcBef>
                <a:spcPts val="500"/>
              </a:spcBef>
              <a:buClr>
                <a:schemeClr val="tx1"/>
              </a:buClr>
              <a:buSzPct val="110000"/>
              <a:buFont typeface="Courier New" panose="02070309020205020404" pitchFamily="49" charset="0"/>
              <a:buChar char="o"/>
              <a:defRPr sz="1400" kern="1200">
                <a:solidFill>
                  <a:schemeClr val="tx1"/>
                </a:solidFill>
                <a:latin typeface="Arial" pitchFamily="34" charset="0"/>
                <a:ea typeface="+mn-ea"/>
                <a:cs typeface="+mn-cs"/>
              </a:defRPr>
            </a:lvl5pPr>
            <a:lvl6pPr marL="1136650" indent="-215900" algn="l" defTabSz="914400" rtl="0" eaLnBrk="1" latinLnBrk="0" hangingPunct="1">
              <a:spcBef>
                <a:spcPts val="500"/>
              </a:spcBef>
              <a:buClr>
                <a:schemeClr val="accent1"/>
              </a:buClr>
              <a:buFont typeface="Verdana" pitchFamily="34" charset="0"/>
              <a:buChar char="•"/>
              <a:defRPr sz="1400" kern="1200" baseline="0">
                <a:solidFill>
                  <a:schemeClr val="tx1"/>
                </a:solidFill>
                <a:latin typeface="+mn-lt"/>
                <a:ea typeface="+mn-ea"/>
                <a:cs typeface="+mn-cs"/>
              </a:defRPr>
            </a:lvl6pPr>
            <a:lvl7pPr marL="1343025" indent="-228600" algn="l" defTabSz="914400" rtl="0" eaLnBrk="1" latinLnBrk="0" hangingPunct="1">
              <a:spcBef>
                <a:spcPts val="500"/>
              </a:spcBef>
              <a:buClr>
                <a:schemeClr val="tx1">
                  <a:lumMod val="60000"/>
                  <a:lumOff val="40000"/>
                </a:schemeClr>
              </a:buClr>
              <a:buFont typeface="Verdana" pitchFamily="34" charset="0"/>
              <a:buChar char="•"/>
              <a:defRPr sz="1400" kern="1200" baseline="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a:latin typeface="Roboto"/>
              <a:ea typeface="Roboto"/>
              <a:cs typeface="Roboto"/>
            </a:endParaRPr>
          </a:p>
          <a:p>
            <a:r>
              <a:rPr lang="en-US">
                <a:latin typeface="Arial"/>
                <a:ea typeface="Roboto"/>
                <a:cs typeface="Times New Roman"/>
              </a:rPr>
              <a:t>Esta </a:t>
            </a:r>
            <a:r>
              <a:rPr lang="en-US" err="1">
                <a:latin typeface="Arial"/>
                <a:ea typeface="Roboto"/>
                <a:cs typeface="Times New Roman"/>
              </a:rPr>
              <a:t>historia</a:t>
            </a:r>
            <a:r>
              <a:rPr lang="en-US">
                <a:latin typeface="Arial"/>
                <a:ea typeface="Roboto"/>
                <a:cs typeface="Times New Roman"/>
              </a:rPr>
              <a:t>, </a:t>
            </a:r>
            <a:r>
              <a:rPr lang="en-US" err="1">
                <a:latin typeface="Arial"/>
                <a:ea typeface="Roboto"/>
                <a:cs typeface="Times New Roman"/>
              </a:rPr>
              <a:t>tiene</a:t>
            </a:r>
            <a:r>
              <a:rPr lang="en-US">
                <a:latin typeface="Arial"/>
                <a:ea typeface="Roboto"/>
                <a:cs typeface="Times New Roman"/>
              </a:rPr>
              <a:t> </a:t>
            </a:r>
            <a:r>
              <a:rPr lang="en-US" err="1">
                <a:latin typeface="Arial"/>
                <a:ea typeface="Roboto"/>
                <a:cs typeface="Times New Roman"/>
              </a:rPr>
              <a:t>otro</a:t>
            </a:r>
            <a:r>
              <a:rPr lang="en-US">
                <a:latin typeface="Arial"/>
                <a:ea typeface="Roboto"/>
                <a:cs typeface="Times New Roman"/>
              </a:rPr>
              <a:t> </a:t>
            </a:r>
            <a:r>
              <a:rPr lang="en-US" err="1">
                <a:latin typeface="Arial"/>
                <a:ea typeface="Roboto"/>
                <a:cs typeface="Times New Roman"/>
              </a:rPr>
              <a:t>formato</a:t>
            </a:r>
            <a:r>
              <a:rPr lang="en-US">
                <a:latin typeface="Arial"/>
                <a:ea typeface="Roboto"/>
                <a:cs typeface="Times New Roman"/>
              </a:rPr>
              <a:t> y cambia la forma de </a:t>
            </a:r>
            <a:r>
              <a:rPr lang="en-US" err="1">
                <a:latin typeface="Arial"/>
                <a:ea typeface="Roboto"/>
                <a:cs typeface="Times New Roman"/>
              </a:rPr>
              <a:t>programar</a:t>
            </a:r>
            <a:r>
              <a:rPr lang="en-US">
                <a:latin typeface="Arial"/>
                <a:ea typeface="Roboto"/>
                <a:cs typeface="Times New Roman"/>
              </a:rPr>
              <a:t> </a:t>
            </a:r>
            <a:r>
              <a:rPr lang="en-US" err="1">
                <a:latin typeface="Arial"/>
                <a:ea typeface="Roboto"/>
                <a:cs typeface="Times New Roman"/>
              </a:rPr>
              <a:t>algunas</a:t>
            </a:r>
            <a:r>
              <a:rPr lang="en-US">
                <a:latin typeface="Arial"/>
                <a:ea typeface="Roboto"/>
                <a:cs typeface="Times New Roman"/>
              </a:rPr>
              <a:t> </a:t>
            </a:r>
            <a:r>
              <a:rPr lang="en-US" err="1">
                <a:latin typeface="Arial"/>
                <a:ea typeface="Roboto"/>
                <a:cs typeface="Times New Roman"/>
              </a:rPr>
              <a:t>cosas</a:t>
            </a:r>
            <a:r>
              <a:rPr lang="en-US">
                <a:latin typeface="Arial"/>
                <a:ea typeface="Roboto"/>
                <a:cs typeface="Times New Roman"/>
              </a:rPr>
              <a:t>. Si </a:t>
            </a:r>
            <a:r>
              <a:rPr lang="en-US" err="1">
                <a:latin typeface="Arial"/>
                <a:ea typeface="Roboto"/>
                <a:cs typeface="Times New Roman"/>
              </a:rPr>
              <a:t>quieres</a:t>
            </a:r>
            <a:r>
              <a:rPr lang="en-US">
                <a:latin typeface="Arial"/>
                <a:ea typeface="Roboto"/>
                <a:cs typeface="Times New Roman"/>
              </a:rPr>
              <a:t> </a:t>
            </a:r>
            <a:r>
              <a:rPr lang="en-US" err="1">
                <a:latin typeface="Arial"/>
                <a:ea typeface="Roboto"/>
                <a:cs typeface="Times New Roman"/>
              </a:rPr>
              <a:t>aprender</a:t>
            </a:r>
            <a:r>
              <a:rPr lang="en-US">
                <a:latin typeface="Arial"/>
                <a:ea typeface="Roboto"/>
                <a:cs typeface="Times New Roman"/>
              </a:rPr>
              <a:t> </a:t>
            </a:r>
            <a:r>
              <a:rPr lang="en-US" err="1">
                <a:latin typeface="Arial"/>
                <a:ea typeface="Roboto"/>
                <a:cs typeface="Times New Roman"/>
              </a:rPr>
              <a:t>otra</a:t>
            </a:r>
            <a:r>
              <a:rPr lang="en-US">
                <a:latin typeface="Arial"/>
                <a:ea typeface="Roboto"/>
                <a:cs typeface="Times New Roman"/>
              </a:rPr>
              <a:t> forma de </a:t>
            </a:r>
            <a:r>
              <a:rPr lang="en-US" err="1">
                <a:latin typeface="Arial"/>
                <a:ea typeface="Roboto"/>
                <a:cs typeface="Times New Roman"/>
              </a:rPr>
              <a:t>hacer</a:t>
            </a:r>
            <a:r>
              <a:rPr lang="en-US">
                <a:latin typeface="Arial"/>
                <a:ea typeface="Roboto"/>
                <a:cs typeface="Times New Roman"/>
              </a:rPr>
              <a:t> las </a:t>
            </a:r>
            <a:r>
              <a:rPr lang="en-US" err="1">
                <a:latin typeface="Arial"/>
                <a:ea typeface="Roboto"/>
                <a:cs typeface="Times New Roman"/>
              </a:rPr>
              <a:t>cosas</a:t>
            </a:r>
            <a:r>
              <a:rPr lang="en-US">
                <a:latin typeface="Arial"/>
                <a:ea typeface="Roboto"/>
                <a:cs typeface="Times New Roman"/>
              </a:rPr>
              <a:t>, </a:t>
            </a:r>
            <a:r>
              <a:rPr lang="en-US" err="1">
                <a:latin typeface="Arial"/>
                <a:ea typeface="Roboto"/>
                <a:cs typeface="Times New Roman"/>
              </a:rPr>
              <a:t>esta</a:t>
            </a:r>
            <a:r>
              <a:rPr lang="en-US">
                <a:latin typeface="Arial"/>
                <a:ea typeface="Roboto"/>
                <a:cs typeface="Times New Roman"/>
              </a:rPr>
              <a:t> </a:t>
            </a:r>
            <a:r>
              <a:rPr lang="en-US" err="1">
                <a:latin typeface="Arial"/>
                <a:ea typeface="Roboto"/>
                <a:cs typeface="Times New Roman"/>
              </a:rPr>
              <a:t>historia</a:t>
            </a:r>
            <a:r>
              <a:rPr lang="en-US">
                <a:latin typeface="Arial"/>
                <a:ea typeface="Roboto"/>
                <a:cs typeface="Times New Roman"/>
              </a:rPr>
              <a:t> </a:t>
            </a:r>
            <a:r>
              <a:rPr lang="en-US" err="1">
                <a:latin typeface="Arial"/>
                <a:ea typeface="Roboto"/>
                <a:cs typeface="Times New Roman"/>
              </a:rPr>
              <a:t>intercala</a:t>
            </a:r>
            <a:r>
              <a:rPr lang="en-US">
                <a:latin typeface="Arial"/>
                <a:ea typeface="Roboto"/>
                <a:cs typeface="Times New Roman"/>
              </a:rPr>
              <a:t> </a:t>
            </a:r>
            <a:r>
              <a:rPr lang="en-US" err="1">
                <a:latin typeface="Arial"/>
                <a:ea typeface="Roboto"/>
                <a:cs typeface="Times New Roman"/>
              </a:rPr>
              <a:t>actividades</a:t>
            </a:r>
            <a:r>
              <a:rPr lang="en-US">
                <a:latin typeface="Arial"/>
                <a:ea typeface="Roboto"/>
                <a:cs typeface="Times New Roman"/>
              </a:rPr>
              <a:t> y </a:t>
            </a:r>
            <a:r>
              <a:rPr lang="en-US" err="1">
                <a:latin typeface="Arial"/>
                <a:ea typeface="Roboto"/>
                <a:cs typeface="Times New Roman"/>
              </a:rPr>
              <a:t>presenta</a:t>
            </a:r>
            <a:r>
              <a:rPr lang="en-US">
                <a:latin typeface="Arial"/>
                <a:ea typeface="Roboto"/>
                <a:cs typeface="Times New Roman"/>
              </a:rPr>
              <a:t> </a:t>
            </a:r>
            <a:r>
              <a:rPr lang="en-US" err="1">
                <a:latin typeface="Arial"/>
                <a:ea typeface="Roboto"/>
                <a:cs typeface="Times New Roman"/>
              </a:rPr>
              <a:t>nuevos</a:t>
            </a:r>
            <a:r>
              <a:rPr lang="en-US">
                <a:latin typeface="Arial"/>
                <a:ea typeface="Roboto"/>
                <a:cs typeface="Times New Roman"/>
              </a:rPr>
              <a:t> </a:t>
            </a:r>
            <a:r>
              <a:rPr lang="en-US" err="1">
                <a:latin typeface="Arial"/>
                <a:ea typeface="Roboto"/>
                <a:cs typeface="Times New Roman"/>
              </a:rPr>
              <a:t>retos</a:t>
            </a:r>
            <a:r>
              <a:rPr lang="en-US">
                <a:latin typeface="Arial"/>
                <a:ea typeface="Roboto"/>
                <a:cs typeface="Times New Roman"/>
              </a:rPr>
              <a:t> de </a:t>
            </a:r>
            <a:r>
              <a:rPr lang="en-US" err="1">
                <a:latin typeface="Arial"/>
                <a:ea typeface="Roboto"/>
                <a:cs typeface="Times New Roman"/>
              </a:rPr>
              <a:t>programación</a:t>
            </a:r>
            <a:r>
              <a:rPr lang="en-US">
                <a:latin typeface="Arial"/>
                <a:ea typeface="Roboto"/>
                <a:cs typeface="Times New Roman"/>
              </a:rPr>
              <a:t>.</a:t>
            </a:r>
          </a:p>
          <a:p>
            <a:endParaRPr lang="en-US">
              <a:latin typeface="Arial"/>
              <a:ea typeface="Roboto"/>
              <a:cs typeface="Arial"/>
            </a:endParaRPr>
          </a:p>
        </p:txBody>
      </p:sp>
      <p:graphicFrame>
        <p:nvGraphicFramePr>
          <p:cNvPr id="9" name="Object 8">
            <a:extLst>
              <a:ext uri="{FF2B5EF4-FFF2-40B4-BE49-F238E27FC236}">
                <a16:creationId xmlns:a16="http://schemas.microsoft.com/office/drawing/2014/main" id="{4C6C1741-B6F7-1055-DFD0-63B809D0E06E}"/>
              </a:ext>
            </a:extLst>
          </p:cNvPr>
          <p:cNvGraphicFramePr>
            <a:graphicFrameLocks noChangeAspect="1"/>
          </p:cNvGraphicFramePr>
          <p:nvPr>
            <p:extLst>
              <p:ext uri="{D42A27DB-BD31-4B8C-83A1-F6EECF244321}">
                <p14:modId xmlns:p14="http://schemas.microsoft.com/office/powerpoint/2010/main" val="1355986575"/>
              </p:ext>
            </p:extLst>
          </p:nvPr>
        </p:nvGraphicFramePr>
        <p:xfrm>
          <a:off x="5902150" y="4047248"/>
          <a:ext cx="5106697" cy="871895"/>
        </p:xfrm>
        <a:graphic>
          <a:graphicData uri="http://schemas.openxmlformats.org/presentationml/2006/ole">
            <mc:AlternateContent xmlns:mc="http://schemas.openxmlformats.org/markup-compatibility/2006">
              <mc:Choice xmlns:v="urn:schemas-microsoft-com:vml" Requires="v">
                <p:oleObj name="Packager Shell Object" showAsIcon="1" r:id="rId3" imgW="3098899" imgH="527234" progId="Package">
                  <p:embed/>
                </p:oleObj>
              </mc:Choice>
              <mc:Fallback>
                <p:oleObj name="Packager Shell Object" showAsIcon="1" r:id="rId3" imgW="3098899" imgH="527234" progId="Package">
                  <p:embed/>
                  <p:pic>
                    <p:nvPicPr>
                      <p:cNvPr id="9" name="Object 8">
                        <a:extLst>
                          <a:ext uri="{FF2B5EF4-FFF2-40B4-BE49-F238E27FC236}">
                            <a16:creationId xmlns:a16="http://schemas.microsoft.com/office/drawing/2014/main" id="{4C6C1741-B6F7-1055-DFD0-63B809D0E06E}"/>
                          </a:ext>
                        </a:extLst>
                      </p:cNvPr>
                      <p:cNvPicPr/>
                      <p:nvPr/>
                    </p:nvPicPr>
                    <p:blipFill>
                      <a:blip r:embed="rId4"/>
                      <a:stretch>
                        <a:fillRect/>
                      </a:stretch>
                    </p:blipFill>
                    <p:spPr>
                      <a:xfrm>
                        <a:off x="5902150" y="4047248"/>
                        <a:ext cx="5106697" cy="871895"/>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541C3FB8-F3BB-925F-FFAB-FB7C38D607F9}"/>
              </a:ext>
            </a:extLst>
          </p:cNvPr>
          <p:cNvGraphicFramePr>
            <a:graphicFrameLocks noChangeAspect="1"/>
          </p:cNvGraphicFramePr>
          <p:nvPr>
            <p:extLst>
              <p:ext uri="{D42A27DB-BD31-4B8C-83A1-F6EECF244321}">
                <p14:modId xmlns:p14="http://schemas.microsoft.com/office/powerpoint/2010/main" val="3000441135"/>
              </p:ext>
            </p:extLst>
          </p:nvPr>
        </p:nvGraphicFramePr>
        <p:xfrm>
          <a:off x="6644428" y="2523914"/>
          <a:ext cx="3622141" cy="1027633"/>
        </p:xfrm>
        <a:graphic>
          <a:graphicData uri="http://schemas.openxmlformats.org/presentationml/2006/ole">
            <mc:AlternateContent xmlns:mc="http://schemas.openxmlformats.org/markup-compatibility/2006">
              <mc:Choice xmlns:v="urn:schemas-microsoft-com:vml" Requires="v">
                <p:oleObj name="Packager Shell Object" showAsIcon="1" r:id="rId5" imgW="1847739" imgH="527234" progId="Package">
                  <p:embed/>
                </p:oleObj>
              </mc:Choice>
              <mc:Fallback>
                <p:oleObj name="Packager Shell Object" showAsIcon="1" r:id="rId5" imgW="1847739" imgH="527234" progId="Package">
                  <p:embed/>
                  <p:pic>
                    <p:nvPicPr>
                      <p:cNvPr id="11" name="Object 10">
                        <a:extLst>
                          <a:ext uri="{FF2B5EF4-FFF2-40B4-BE49-F238E27FC236}">
                            <a16:creationId xmlns:a16="http://schemas.microsoft.com/office/drawing/2014/main" id="{541C3FB8-F3BB-925F-FFAB-FB7C38D607F9}"/>
                          </a:ext>
                        </a:extLst>
                      </p:cNvPr>
                      <p:cNvPicPr/>
                      <p:nvPr/>
                    </p:nvPicPr>
                    <p:blipFill>
                      <a:blip r:embed="rId6"/>
                      <a:stretch>
                        <a:fillRect/>
                      </a:stretch>
                    </p:blipFill>
                    <p:spPr>
                      <a:xfrm>
                        <a:off x="6644428" y="2523914"/>
                        <a:ext cx="3622141" cy="1027633"/>
                      </a:xfrm>
                      <a:prstGeom prst="rect">
                        <a:avLst/>
                      </a:prstGeom>
                    </p:spPr>
                  </p:pic>
                </p:oleObj>
              </mc:Fallback>
            </mc:AlternateContent>
          </a:graphicData>
        </a:graphic>
      </p:graphicFrame>
    </p:spTree>
    <p:extLst>
      <p:ext uri="{BB962C8B-B14F-4D97-AF65-F5344CB8AC3E}">
        <p14:creationId xmlns:p14="http://schemas.microsoft.com/office/powerpoint/2010/main" val="2064341944"/>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9F2FA-2161-5B56-2E3C-7EAB839C7BB0}"/>
              </a:ext>
            </a:extLst>
          </p:cNvPr>
          <p:cNvSpPr>
            <a:spLocks noGrp="1"/>
          </p:cNvSpPr>
          <p:nvPr>
            <p:ph type="title"/>
          </p:nvPr>
        </p:nvSpPr>
        <p:spPr>
          <a:xfrm>
            <a:off x="4583114" y="682513"/>
            <a:ext cx="6842124" cy="530352"/>
          </a:xfrm>
        </p:spPr>
        <p:txBody>
          <a:bodyPr/>
          <a:lstStyle/>
          <a:p>
            <a:r>
              <a:rPr lang="en-US">
                <a:latin typeface="Times New Roman"/>
                <a:cs typeface="Times New Roman"/>
              </a:rPr>
              <a:t>🕒</a:t>
            </a:r>
            <a:r>
              <a:rPr lang="en-US"/>
              <a:t> Estructura del taller</a:t>
            </a:r>
          </a:p>
        </p:txBody>
      </p:sp>
      <p:graphicFrame>
        <p:nvGraphicFramePr>
          <p:cNvPr id="6" name="Content Placeholder 5">
            <a:extLst>
              <a:ext uri="{FF2B5EF4-FFF2-40B4-BE49-F238E27FC236}">
                <a16:creationId xmlns:a16="http://schemas.microsoft.com/office/drawing/2014/main" id="{820F9EAF-2896-9C7C-8DB2-C1A1956968C3}"/>
              </a:ext>
            </a:extLst>
          </p:cNvPr>
          <p:cNvGraphicFramePr>
            <a:graphicFrameLocks noGrp="1"/>
          </p:cNvGraphicFramePr>
          <p:nvPr>
            <p:ph sz="quarter" idx="17"/>
            <p:extLst>
              <p:ext uri="{D42A27DB-BD31-4B8C-83A1-F6EECF244321}">
                <p14:modId xmlns:p14="http://schemas.microsoft.com/office/powerpoint/2010/main" val="2699634257"/>
              </p:ext>
            </p:extLst>
          </p:nvPr>
        </p:nvGraphicFramePr>
        <p:xfrm>
          <a:off x="4583112" y="1655763"/>
          <a:ext cx="6806264" cy="4076082"/>
        </p:xfrm>
        <a:graphic>
          <a:graphicData uri="http://schemas.openxmlformats.org/drawingml/2006/table">
            <a:tbl>
              <a:tblPr firstRow="1">
                <a:tableStyleId>{2D5ABB26-0587-4C30-8999-92F81FD0307C}</a:tableStyleId>
              </a:tblPr>
              <a:tblGrid>
                <a:gridCol w="2364979">
                  <a:extLst>
                    <a:ext uri="{9D8B030D-6E8A-4147-A177-3AD203B41FA5}">
                      <a16:colId xmlns:a16="http://schemas.microsoft.com/office/drawing/2014/main" val="1573672214"/>
                    </a:ext>
                  </a:extLst>
                </a:gridCol>
                <a:gridCol w="4441285">
                  <a:extLst>
                    <a:ext uri="{9D8B030D-6E8A-4147-A177-3AD203B41FA5}">
                      <a16:colId xmlns:a16="http://schemas.microsoft.com/office/drawing/2014/main" val="1624427878"/>
                    </a:ext>
                  </a:extLst>
                </a:gridCol>
              </a:tblGrid>
              <a:tr h="679347">
                <a:tc>
                  <a:txBody>
                    <a:bodyPr/>
                    <a:lstStyle/>
                    <a:p>
                      <a:pPr marL="0" indent="0" algn="l">
                        <a:buFont typeface="Arial" panose="020B0604020202020204" pitchFamily="34" charset="0"/>
                        <a:buNone/>
                      </a:pPr>
                      <a:r>
                        <a:rPr lang="en-US" sz="1600" b="1" noProof="0">
                          <a:solidFill>
                            <a:schemeClr val="tx1"/>
                          </a:solidFill>
                          <a:latin typeface="+mj-lt"/>
                        </a:rPr>
                        <a:t>Time</a:t>
                      </a:r>
                    </a:p>
                  </a:txBody>
                  <a:tcPr anchor="ctr">
                    <a:lnB w="12700" cap="flat" cmpd="sng" algn="ctr">
                      <a:solidFill>
                        <a:srgbClr val="555555"/>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b="1">
                          <a:solidFill>
                            <a:schemeClr val="tx1"/>
                          </a:solidFill>
                          <a:latin typeface="+mj-lt"/>
                        </a:rPr>
                        <a:t>Agenda item </a:t>
                      </a:r>
                    </a:p>
                  </a:txBody>
                  <a:tcPr marL="0" marR="144000" anchor="ctr">
                    <a:lnB w="12700" cap="flat" cmpd="sng" algn="ctr">
                      <a:solidFill>
                        <a:srgbClr val="555555"/>
                      </a:solidFill>
                      <a:prstDash val="solid"/>
                      <a:round/>
                      <a:headEnd type="none" w="med" len="med"/>
                      <a:tailEnd type="none" w="med" len="med"/>
                    </a:lnB>
                  </a:tcPr>
                </a:tc>
                <a:extLst>
                  <a:ext uri="{0D108BD9-81ED-4DB2-BD59-A6C34878D82A}">
                    <a16:rowId xmlns:a16="http://schemas.microsoft.com/office/drawing/2014/main" val="616786173"/>
                  </a:ext>
                </a:extLst>
              </a:tr>
              <a:tr h="679347">
                <a:tc>
                  <a:txBody>
                    <a:bodyPr/>
                    <a:lstStyle/>
                    <a:p>
                      <a:pPr marL="0" indent="0" algn="l">
                        <a:buFont typeface="Arial" panose="020B0604020202020204" pitchFamily="34" charset="0"/>
                        <a:buNone/>
                      </a:pPr>
                      <a:r>
                        <a:rPr lang="en-US" sz="1600" b="0" noProof="0">
                          <a:solidFill>
                            <a:schemeClr val="tx1"/>
                          </a:solidFill>
                        </a:rPr>
                        <a:t>13.30</a:t>
                      </a:r>
                      <a:r>
                        <a:rPr lang="en-US" sz="1600" b="0" baseline="0" noProof="0">
                          <a:solidFill>
                            <a:schemeClr val="tx1"/>
                          </a:solidFill>
                        </a:rPr>
                        <a:t> </a:t>
                      </a:r>
                      <a:r>
                        <a:rPr lang="en-US" sz="1600" b="0" noProof="0">
                          <a:solidFill>
                            <a:schemeClr val="tx1"/>
                          </a:solidFill>
                        </a:rPr>
                        <a:t>– 13.35</a:t>
                      </a:r>
                    </a:p>
                  </a:txBody>
                  <a:tcPr anchor="ctr">
                    <a:lnT w="12700" cap="flat" cmpd="sng" algn="ctr">
                      <a:solidFill>
                        <a:srgbClr val="555555"/>
                      </a:solidFill>
                      <a:prstDash val="solid"/>
                      <a:round/>
                      <a:headEnd type="none" w="med" len="med"/>
                      <a:tailEnd type="none" w="med" len="med"/>
                    </a:lnT>
                  </a:tcPr>
                </a:tc>
                <a:tc>
                  <a:txBody>
                    <a:bodyPr/>
                    <a:lstStyle/>
                    <a:p>
                      <a:pPr marL="0" marR="0" lvl="0" indent="0" algn="l">
                        <a:lnSpc>
                          <a:spcPct val="100000"/>
                        </a:lnSpc>
                        <a:spcBef>
                          <a:spcPts val="0"/>
                        </a:spcBef>
                        <a:spcAft>
                          <a:spcPts val="0"/>
                        </a:spcAft>
                        <a:buNone/>
                      </a:pPr>
                      <a:r>
                        <a:rPr lang="en-US" sz="1600" b="0">
                          <a:solidFill>
                            <a:schemeClr val="tx1"/>
                          </a:solidFill>
                        </a:rPr>
                        <a:t>Presentación y </a:t>
                      </a:r>
                      <a:r>
                        <a:rPr lang="en-US" sz="1600" b="0" err="1">
                          <a:solidFill>
                            <a:schemeClr val="tx1"/>
                          </a:solidFill>
                        </a:rPr>
                        <a:t>bienvenida</a:t>
                      </a:r>
                    </a:p>
                  </a:txBody>
                  <a:tcPr marL="0" marR="144000" anchor="ctr">
                    <a:lnT w="12700" cap="flat" cmpd="sng" algn="ctr">
                      <a:solidFill>
                        <a:srgbClr val="555555"/>
                      </a:solidFill>
                      <a:prstDash val="solid"/>
                      <a:round/>
                      <a:headEnd type="none" w="med" len="med"/>
                      <a:tailEnd type="none" w="med" len="med"/>
                    </a:lnT>
                  </a:tcPr>
                </a:tc>
                <a:extLst>
                  <a:ext uri="{0D108BD9-81ED-4DB2-BD59-A6C34878D82A}">
                    <a16:rowId xmlns:a16="http://schemas.microsoft.com/office/drawing/2014/main" val="604909483"/>
                  </a:ext>
                </a:extLst>
              </a:tr>
              <a:tr h="679347">
                <a:tc>
                  <a:txBody>
                    <a:bodyPr/>
                    <a:lstStyle/>
                    <a:p>
                      <a:pPr marL="0" indent="0" algn="l">
                        <a:buFont typeface="Arial" panose="020B0604020202020204" pitchFamily="34" charset="0"/>
                        <a:buNone/>
                      </a:pPr>
                      <a:r>
                        <a:rPr lang="en-US" sz="1600" b="0" noProof="0">
                          <a:solidFill>
                            <a:schemeClr val="tx1"/>
                          </a:solidFill>
                        </a:rPr>
                        <a:t>13.35</a:t>
                      </a:r>
                      <a:r>
                        <a:rPr lang="en-US" sz="1600" b="0" baseline="0" noProof="0">
                          <a:solidFill>
                            <a:schemeClr val="tx1"/>
                          </a:solidFill>
                        </a:rPr>
                        <a:t> </a:t>
                      </a:r>
                      <a:r>
                        <a:rPr lang="en-US" sz="1600" b="0" noProof="0">
                          <a:solidFill>
                            <a:schemeClr val="tx1"/>
                          </a:solidFill>
                        </a:rPr>
                        <a:t>– 13.45</a:t>
                      </a:r>
                    </a:p>
                  </a:txBody>
                  <a:tcPr anchor="ctr"/>
                </a:tc>
                <a:tc>
                  <a:txBody>
                    <a:bodyPr/>
                    <a:lstStyle/>
                    <a:p>
                      <a:pPr marL="0" marR="0" lvl="0" indent="0" algn="l">
                        <a:lnSpc>
                          <a:spcPct val="100000"/>
                        </a:lnSpc>
                        <a:spcBef>
                          <a:spcPts val="0"/>
                        </a:spcBef>
                        <a:spcAft>
                          <a:spcPts val="0"/>
                        </a:spcAft>
                        <a:buNone/>
                      </a:pPr>
                      <a:r>
                        <a:rPr lang="en-US" sz="1600" b="0" err="1">
                          <a:solidFill>
                            <a:schemeClr val="tx1"/>
                          </a:solidFill>
                        </a:rPr>
                        <a:t>Demostración</a:t>
                      </a:r>
                      <a:r>
                        <a:rPr lang="en-US" sz="1600" b="0">
                          <a:solidFill>
                            <a:schemeClr val="tx1"/>
                          </a:solidFill>
                        </a:rPr>
                        <a:t> </a:t>
                      </a:r>
                      <a:r>
                        <a:rPr lang="en-US" sz="1600" b="0" err="1">
                          <a:solidFill>
                            <a:schemeClr val="tx1"/>
                          </a:solidFill>
                        </a:rPr>
                        <a:t>básica</a:t>
                      </a:r>
                      <a:r>
                        <a:rPr lang="en-US" sz="1600" b="0">
                          <a:solidFill>
                            <a:schemeClr val="tx1"/>
                          </a:solidFill>
                        </a:rPr>
                        <a:t> de Twine</a:t>
                      </a:r>
                    </a:p>
                  </a:txBody>
                  <a:tcPr marL="0" marR="144000" anchor="ctr"/>
                </a:tc>
                <a:extLst>
                  <a:ext uri="{0D108BD9-81ED-4DB2-BD59-A6C34878D82A}">
                    <a16:rowId xmlns:a16="http://schemas.microsoft.com/office/drawing/2014/main" val="225425641"/>
                  </a:ext>
                </a:extLst>
              </a:tr>
              <a:tr h="679347">
                <a:tc>
                  <a:txBody>
                    <a:bodyPr/>
                    <a:lstStyle/>
                    <a:p>
                      <a:pPr marL="0" indent="0" algn="l">
                        <a:buFont typeface="Arial" panose="020B0604020202020204" pitchFamily="34" charset="0"/>
                        <a:buNone/>
                      </a:pPr>
                      <a:r>
                        <a:rPr lang="en-US" sz="1600" b="0" noProof="0">
                          <a:solidFill>
                            <a:schemeClr val="tx1"/>
                          </a:solidFill>
                        </a:rPr>
                        <a:t>13.45</a:t>
                      </a:r>
                      <a:r>
                        <a:rPr lang="en-US" sz="1600" b="0" baseline="0" noProof="0">
                          <a:solidFill>
                            <a:schemeClr val="tx1"/>
                          </a:solidFill>
                        </a:rPr>
                        <a:t> </a:t>
                      </a:r>
                      <a:r>
                        <a:rPr lang="en-US" sz="1600" b="0" noProof="0">
                          <a:solidFill>
                            <a:schemeClr val="tx1"/>
                          </a:solidFill>
                        </a:rPr>
                        <a:t>– 14.05</a:t>
                      </a:r>
                    </a:p>
                  </a:txBody>
                  <a:tcPr anchor="ctr"/>
                </a:tc>
                <a:tc>
                  <a:txBody>
                    <a:bodyPr/>
                    <a:lstStyle/>
                    <a:p>
                      <a:pPr marL="0" marR="0" lvl="0" indent="0" algn="l">
                        <a:lnSpc>
                          <a:spcPct val="100000"/>
                        </a:lnSpc>
                        <a:spcBef>
                          <a:spcPts val="0"/>
                        </a:spcBef>
                        <a:spcAft>
                          <a:spcPts val="0"/>
                        </a:spcAft>
                        <a:buNone/>
                      </a:pPr>
                      <a:r>
                        <a:rPr lang="en-US" sz="1600" b="0" err="1">
                          <a:solidFill>
                            <a:schemeClr val="tx1"/>
                          </a:solidFill>
                        </a:rPr>
                        <a:t>Exploración</a:t>
                      </a:r>
                      <a:r>
                        <a:rPr lang="en-US" sz="1600" b="0">
                          <a:solidFill>
                            <a:schemeClr val="tx1"/>
                          </a:solidFill>
                        </a:rPr>
                        <a:t> de </a:t>
                      </a:r>
                      <a:r>
                        <a:rPr lang="en-US" sz="1600" b="0" err="1">
                          <a:solidFill>
                            <a:schemeClr val="tx1"/>
                          </a:solidFill>
                        </a:rPr>
                        <a:t>ejemplos</a:t>
                      </a:r>
                    </a:p>
                  </a:txBody>
                  <a:tcPr marL="0" marR="144000" anchor="ctr"/>
                </a:tc>
                <a:extLst>
                  <a:ext uri="{0D108BD9-81ED-4DB2-BD59-A6C34878D82A}">
                    <a16:rowId xmlns:a16="http://schemas.microsoft.com/office/drawing/2014/main" val="388151532"/>
                  </a:ext>
                </a:extLst>
              </a:tr>
              <a:tr h="679347">
                <a:tc>
                  <a:txBody>
                    <a:bodyPr/>
                    <a:lstStyle/>
                    <a:p>
                      <a:pPr marL="0" indent="0" algn="l">
                        <a:buFont typeface="Arial" panose="020B0604020202020204" pitchFamily="34" charset="0"/>
                        <a:buNone/>
                      </a:pPr>
                      <a:r>
                        <a:rPr lang="en-US" sz="1600" b="0" noProof="0">
                          <a:solidFill>
                            <a:schemeClr val="tx1"/>
                          </a:solidFill>
                        </a:rPr>
                        <a:t>14.05</a:t>
                      </a:r>
                      <a:r>
                        <a:rPr lang="en-US" sz="1600" b="0" baseline="0" noProof="0">
                          <a:solidFill>
                            <a:schemeClr val="tx1"/>
                          </a:solidFill>
                        </a:rPr>
                        <a:t> </a:t>
                      </a:r>
                      <a:r>
                        <a:rPr lang="en-US" sz="1600" b="0" noProof="0">
                          <a:solidFill>
                            <a:schemeClr val="tx1"/>
                          </a:solidFill>
                        </a:rPr>
                        <a:t>– 14.25</a:t>
                      </a:r>
                    </a:p>
                  </a:txBody>
                  <a:tcPr anchor="ctr"/>
                </a:tc>
                <a:tc>
                  <a:txBody>
                    <a:bodyPr/>
                    <a:lstStyle/>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r>
                        <a:rPr lang="en-US" sz="1600" b="0" err="1">
                          <a:solidFill>
                            <a:schemeClr val="tx1"/>
                          </a:solidFill>
                        </a:rPr>
                        <a:t>Creación</a:t>
                      </a:r>
                      <a:r>
                        <a:rPr lang="en-US" sz="1600" b="0">
                          <a:solidFill>
                            <a:schemeClr val="tx1"/>
                          </a:solidFill>
                        </a:rPr>
                        <a:t> libre: </a:t>
                      </a:r>
                      <a:r>
                        <a:rPr lang="en-US" sz="1600" b="0" err="1">
                          <a:solidFill>
                            <a:schemeClr val="tx1"/>
                          </a:solidFill>
                        </a:rPr>
                        <a:t>vuestra</a:t>
                      </a:r>
                      <a:r>
                        <a:rPr lang="en-US" sz="1600" b="0">
                          <a:solidFill>
                            <a:schemeClr val="tx1"/>
                          </a:solidFill>
                        </a:rPr>
                        <a:t> </a:t>
                      </a:r>
                      <a:r>
                        <a:rPr lang="en-US" sz="1600" b="0" err="1">
                          <a:solidFill>
                            <a:schemeClr val="tx1"/>
                          </a:solidFill>
                        </a:rPr>
                        <a:t>propia</a:t>
                      </a:r>
                      <a:r>
                        <a:rPr lang="en-US" sz="1600" b="0">
                          <a:solidFill>
                            <a:schemeClr val="tx1"/>
                          </a:solidFill>
                        </a:rPr>
                        <a:t> </a:t>
                      </a:r>
                      <a:r>
                        <a:rPr lang="en-US" sz="1600" b="0" err="1">
                          <a:solidFill>
                            <a:schemeClr val="tx1"/>
                          </a:solidFill>
                        </a:rPr>
                        <a:t>historia</a:t>
                      </a:r>
                      <a:r>
                        <a:rPr lang="en-US" sz="1600" b="0">
                          <a:solidFill>
                            <a:schemeClr val="tx1"/>
                          </a:solidFill>
                        </a:rPr>
                        <a:t> </a:t>
                      </a:r>
                    </a:p>
                  </a:txBody>
                  <a:tcPr marL="0" marR="144000" anchor="ctr"/>
                </a:tc>
                <a:extLst>
                  <a:ext uri="{0D108BD9-81ED-4DB2-BD59-A6C34878D82A}">
                    <a16:rowId xmlns:a16="http://schemas.microsoft.com/office/drawing/2014/main" val="3448842403"/>
                  </a:ext>
                </a:extLst>
              </a:tr>
              <a:tr h="679347">
                <a:tc>
                  <a:txBody>
                    <a:bodyPr/>
                    <a:lstStyle/>
                    <a:p>
                      <a:pPr marL="0" indent="0" algn="l">
                        <a:buFont typeface="Arial" panose="020B0604020202020204" pitchFamily="34" charset="0"/>
                        <a:buNone/>
                      </a:pPr>
                      <a:r>
                        <a:rPr lang="en-US" sz="1600" b="0" noProof="0">
                          <a:solidFill>
                            <a:schemeClr val="tx1"/>
                          </a:solidFill>
                        </a:rPr>
                        <a:t>14.25– 14.30</a:t>
                      </a:r>
                    </a:p>
                  </a:txBody>
                  <a:tcPr anchor="ctr"/>
                </a:tc>
                <a:tc>
                  <a:txBody>
                    <a:bodyPr/>
                    <a:lstStyle/>
                    <a:p>
                      <a:pPr marL="0" marR="0" lvl="0" indent="0" algn="l">
                        <a:lnSpc>
                          <a:spcPct val="100000"/>
                        </a:lnSpc>
                        <a:spcBef>
                          <a:spcPts val="0"/>
                        </a:spcBef>
                        <a:spcAft>
                          <a:spcPts val="0"/>
                        </a:spcAft>
                        <a:buNone/>
                      </a:pPr>
                      <a:r>
                        <a:rPr lang="en-US" sz="1600" b="0" err="1">
                          <a:solidFill>
                            <a:schemeClr val="tx1"/>
                          </a:solidFill>
                        </a:rPr>
                        <a:t>Sorteo</a:t>
                      </a:r>
                      <a:r>
                        <a:rPr lang="en-US" sz="1600" b="0">
                          <a:solidFill>
                            <a:schemeClr val="tx1"/>
                          </a:solidFill>
                        </a:rPr>
                        <a:t> y despedida</a:t>
                      </a:r>
                    </a:p>
                  </a:txBody>
                  <a:tcPr marL="0" marR="144000" anchor="ctr"/>
                </a:tc>
                <a:extLst>
                  <a:ext uri="{0D108BD9-81ED-4DB2-BD59-A6C34878D82A}">
                    <a16:rowId xmlns:a16="http://schemas.microsoft.com/office/drawing/2014/main" val="837855322"/>
                  </a:ext>
                </a:extLst>
              </a:tr>
            </a:tbl>
          </a:graphicData>
        </a:graphic>
      </p:graphicFrame>
      <p:pic>
        <p:nvPicPr>
          <p:cNvPr id="8" name="Picture Placeholder 7">
            <a:extLst>
              <a:ext uri="{FF2B5EF4-FFF2-40B4-BE49-F238E27FC236}">
                <a16:creationId xmlns:a16="http://schemas.microsoft.com/office/drawing/2014/main" id="{03F6006A-A6DE-3B86-B68A-3CD1DCC993A7}"/>
              </a:ext>
              <a:ext uri="{C183D7F6-B498-43B3-948B-1728B52AA6E4}">
                <adec:decorative xmlns:adec="http://schemas.microsoft.com/office/drawing/2017/decorative" val="1"/>
              </a:ext>
            </a:extLst>
          </p:cNvPr>
          <p:cNvPicPr>
            <a:picLocks noGrp="1" noChangeAspect="1"/>
          </p:cNvPicPr>
          <p:nvPr>
            <p:ph type="pic" sz="quarter" idx="14"/>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805407096"/>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1F86D-2E38-FFA9-EF16-34BDD4E379B3}"/>
              </a:ext>
            </a:extLst>
          </p:cNvPr>
          <p:cNvSpPr>
            <a:spLocks noGrp="1"/>
          </p:cNvSpPr>
          <p:nvPr>
            <p:ph type="title"/>
          </p:nvPr>
        </p:nvSpPr>
        <p:spPr>
          <a:xfrm>
            <a:off x="484820" y="3531564"/>
            <a:ext cx="6090151" cy="2226506"/>
          </a:xfrm>
        </p:spPr>
        <p:txBody>
          <a:bodyPr anchor="t"/>
          <a:lstStyle/>
          <a:p>
            <a:r>
              <a:rPr lang="en-US">
                <a:hlinkClick r:id="rId2"/>
              </a:rPr>
              <a:t>Sorteo</a:t>
            </a:r>
            <a:r>
              <a:rPr lang="en-US"/>
              <a:t>, </a:t>
            </a:r>
            <a:r>
              <a:rPr lang="en-US" err="1"/>
              <a:t>agradecimiento</a:t>
            </a:r>
            <a:r>
              <a:rPr lang="en-US"/>
              <a:t> &amp; despedida</a:t>
            </a:r>
          </a:p>
        </p:txBody>
      </p:sp>
    </p:spTree>
    <p:extLst>
      <p:ext uri="{BB962C8B-B14F-4D97-AF65-F5344CB8AC3E}">
        <p14:creationId xmlns:p14="http://schemas.microsoft.com/office/powerpoint/2010/main" val="843584081"/>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ADF74A4-5052-5D45-B24D-5CF0F3D10E2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03504" y="1273023"/>
            <a:ext cx="8988496" cy="4798736"/>
          </a:xfrm>
          <a:prstGeom prst="rect">
            <a:avLst/>
          </a:prstGeom>
        </p:spPr>
      </p:pic>
      <p:sp>
        <p:nvSpPr>
          <p:cNvPr id="6" name="Title 5">
            <a:extLst>
              <a:ext uri="{FF2B5EF4-FFF2-40B4-BE49-F238E27FC236}">
                <a16:creationId xmlns:a16="http://schemas.microsoft.com/office/drawing/2014/main" id="{0093AC54-1990-242D-6901-F41ADA66D836}"/>
              </a:ext>
            </a:extLst>
          </p:cNvPr>
          <p:cNvSpPr>
            <a:spLocks noGrp="1"/>
          </p:cNvSpPr>
          <p:nvPr>
            <p:ph type="title"/>
          </p:nvPr>
        </p:nvSpPr>
        <p:spPr/>
        <p:txBody>
          <a:bodyPr/>
          <a:lstStyle/>
          <a:p>
            <a:r>
              <a:rPr lang="en-CA" b="1"/>
              <a:t>CGI at a glance</a:t>
            </a:r>
            <a:endParaRPr lang="en-US" b="1"/>
          </a:p>
        </p:txBody>
      </p:sp>
      <p:sp>
        <p:nvSpPr>
          <p:cNvPr id="10" name="Rectangle 9">
            <a:extLst>
              <a:ext uri="{FF2B5EF4-FFF2-40B4-BE49-F238E27FC236}">
                <a16:creationId xmlns:a16="http://schemas.microsoft.com/office/drawing/2014/main" id="{6FDF51C7-1818-A89F-9714-34F09A214C52}"/>
              </a:ext>
            </a:extLst>
          </p:cNvPr>
          <p:cNvSpPr/>
          <p:nvPr/>
        </p:nvSpPr>
        <p:spPr bwMode="ltGray">
          <a:xfrm>
            <a:off x="765736" y="1293143"/>
            <a:ext cx="3076591" cy="4799682"/>
          </a:xfrm>
          <a:prstGeom prst="rect">
            <a:avLst/>
          </a:prstGeom>
          <a:gradFill flip="none" rotWithShape="1">
            <a:gsLst>
              <a:gs pos="60000">
                <a:srgbClr val="A82465"/>
              </a:gs>
              <a:gs pos="0">
                <a:srgbClr val="E31937"/>
              </a:gs>
              <a:gs pos="100000">
                <a:srgbClr val="5236AB"/>
              </a:gs>
            </a:gsLst>
            <a:lin ang="10800000" scaled="0"/>
            <a:tileRect/>
          </a:gradFill>
          <a:ln w="9525" algn="ctr">
            <a:noFill/>
            <a:miter lim="800000"/>
            <a:headEnd/>
            <a:tailEnd/>
          </a:ln>
          <a:effectLst/>
        </p:spPr>
        <p:txBody>
          <a:bodyPr lIns="63500" tIns="0" rIns="64800" bIns="0" rtlCol="0" anchor="ctr">
            <a:noAutofit/>
          </a:bodyPr>
          <a:lstStyle/>
          <a:p>
            <a:pPr lvl="0" algn="ctr">
              <a:spcBef>
                <a:spcPct val="0"/>
              </a:spcBef>
              <a:buClrTx/>
              <a:buSzPct val="90000"/>
            </a:pPr>
            <a:endParaRPr lang="en-US" sz="1600" b="1">
              <a:solidFill>
                <a:schemeClr val="bg1"/>
              </a:solidFill>
              <a:cs typeface="Arial" pitchFamily="34" charset="0"/>
            </a:endParaRPr>
          </a:p>
        </p:txBody>
      </p:sp>
      <p:graphicFrame>
        <p:nvGraphicFramePr>
          <p:cNvPr id="11" name="Table 10">
            <a:extLst>
              <a:ext uri="{FF2B5EF4-FFF2-40B4-BE49-F238E27FC236}">
                <a16:creationId xmlns:a16="http://schemas.microsoft.com/office/drawing/2014/main" id="{35E15B4E-C6C4-F9C0-F512-F24CE4350220}"/>
              </a:ext>
            </a:extLst>
          </p:cNvPr>
          <p:cNvGraphicFramePr>
            <a:graphicFrameLocks noGrp="1"/>
          </p:cNvGraphicFramePr>
          <p:nvPr>
            <p:extLst>
              <p:ext uri="{D42A27DB-BD31-4B8C-83A1-F6EECF244321}">
                <p14:modId xmlns:p14="http://schemas.microsoft.com/office/powerpoint/2010/main" val="2955197854"/>
              </p:ext>
            </p:extLst>
          </p:nvPr>
        </p:nvGraphicFramePr>
        <p:xfrm>
          <a:off x="1002478" y="1293144"/>
          <a:ext cx="2603105" cy="4799681"/>
        </p:xfrm>
        <a:graphic>
          <a:graphicData uri="http://schemas.openxmlformats.org/drawingml/2006/table">
            <a:tbl>
              <a:tblPr firstRow="1" bandRow="1">
                <a:tableStyleId>{2D5ABB26-0587-4C30-8999-92F81FD0307C}</a:tableStyleId>
              </a:tblPr>
              <a:tblGrid>
                <a:gridCol w="2603105">
                  <a:extLst>
                    <a:ext uri="{9D8B030D-6E8A-4147-A177-3AD203B41FA5}">
                      <a16:colId xmlns:a16="http://schemas.microsoft.com/office/drawing/2014/main" val="2557566579"/>
                    </a:ext>
                  </a:extLst>
                </a:gridCol>
              </a:tblGrid>
              <a:tr h="1171027">
                <a:tc>
                  <a:txBody>
                    <a:bodyPr/>
                    <a:lstStyle/>
                    <a:p>
                      <a:pPr marL="0" marR="0" lvl="0" indent="0" algn="l" defTabSz="685800" rtl="0" eaLnBrk="1" fontAlgn="auto" latinLnBrk="0" hangingPunct="1">
                        <a:lnSpc>
                          <a:spcPct val="100000"/>
                        </a:lnSpc>
                        <a:spcBef>
                          <a:spcPct val="0"/>
                        </a:spcBef>
                        <a:spcAft>
                          <a:spcPts val="0"/>
                        </a:spcAft>
                        <a:buClrTx/>
                        <a:buSzTx/>
                        <a:buFontTx/>
                        <a:buNone/>
                        <a:tabLst/>
                        <a:defRPr/>
                      </a:pPr>
                      <a:r>
                        <a:rPr kumimoji="0" lang="en-CA" sz="1400" b="1" i="0" u="none" strike="noStrike" kern="1200" cap="none" spc="0" normalizeH="0" baseline="0" noProof="0">
                          <a:ln>
                            <a:noFill/>
                          </a:ln>
                          <a:solidFill>
                            <a:schemeClr val="bg1"/>
                          </a:solidFill>
                          <a:effectLst/>
                          <a:uLnTx/>
                          <a:uFillTx/>
                          <a:latin typeface="Arial" panose="020B0604020202020204" pitchFamily="34" charset="0"/>
                          <a:ea typeface="Arial" charset="0"/>
                          <a:cs typeface="Arial" panose="020B0604020202020204" pitchFamily="34" charset="0"/>
                        </a:rPr>
                        <a:t>Founded in 1976</a:t>
                      </a:r>
                    </a:p>
                    <a:p>
                      <a:pPr marL="0" marR="0" lvl="0" indent="0" algn="l" defTabSz="685800" rtl="0" eaLnBrk="1" fontAlgn="auto" latinLnBrk="0" hangingPunct="1">
                        <a:lnSpc>
                          <a:spcPct val="100000"/>
                        </a:lnSpc>
                        <a:spcBef>
                          <a:spcPct val="0"/>
                        </a:spcBef>
                        <a:spcAft>
                          <a:spcPts val="0"/>
                        </a:spcAft>
                        <a:buClrTx/>
                        <a:buSzTx/>
                        <a:buFontTx/>
                        <a:buNone/>
                        <a:tabLst/>
                        <a:defRPr/>
                      </a:pPr>
                      <a:r>
                        <a:rPr kumimoji="0" lang="en-CA" sz="2000" b="0" i="0" u="none" strike="noStrike" kern="1200" cap="none" spc="0" normalizeH="0" baseline="0" noProof="0">
                          <a:ln>
                            <a:noFill/>
                          </a:ln>
                          <a:solidFill>
                            <a:schemeClr val="bg1"/>
                          </a:solidFill>
                          <a:effectLst/>
                          <a:uLnTx/>
                          <a:uFillTx/>
                          <a:latin typeface="Arial" panose="020B0604020202020204" pitchFamily="34" charset="0"/>
                          <a:ea typeface="Arial" charset="0"/>
                          <a:cs typeface="Arial" panose="020B0604020202020204" pitchFamily="34" charset="0"/>
                        </a:rPr>
                        <a:t>48 years of excellence</a:t>
                      </a:r>
                    </a:p>
                  </a:txBody>
                  <a:tcPr marL="0" marR="0" marT="118872" marB="118872"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a:noFill/>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7073317"/>
                  </a:ext>
                </a:extLst>
              </a:tr>
              <a:tr h="816995">
                <a:tc>
                  <a:txBody>
                    <a:bodyPr/>
                    <a:lstStyle/>
                    <a:p>
                      <a:pPr marL="0" marR="0" lvl="0" indent="0" algn="l" defTabSz="685800" rtl="0" eaLnBrk="1" fontAlgn="auto" latinLnBrk="0" hangingPunct="1">
                        <a:lnSpc>
                          <a:spcPct val="100000"/>
                        </a:lnSpc>
                        <a:spcBef>
                          <a:spcPct val="0"/>
                        </a:spcBef>
                        <a:spcAft>
                          <a:spcPts val="0"/>
                        </a:spcAft>
                        <a:buClrTx/>
                        <a:buSzTx/>
                        <a:buFontTx/>
                        <a:buNone/>
                        <a:tabLst/>
                        <a:defRPr/>
                      </a:pPr>
                      <a:r>
                        <a:rPr kumimoji="0" lang="fr-CA" sz="1600" b="0" i="0" u="none" strike="noStrike" kern="1200" cap="none" spc="0" normalizeH="0" baseline="0" noProof="0">
                          <a:ln>
                            <a:noFill/>
                          </a:ln>
                          <a:solidFill>
                            <a:schemeClr val="bg1"/>
                          </a:solidFill>
                          <a:effectLst/>
                          <a:uLnTx/>
                          <a:uFillTx/>
                          <a:latin typeface="Arial" panose="020B0604020202020204" pitchFamily="34" charset="0"/>
                          <a:ea typeface="Arial" charset="0"/>
                          <a:cs typeface="Arial" panose="020B0604020202020204" pitchFamily="34" charset="0"/>
                        </a:rPr>
                        <a:t>CA$14.7 billion revenue</a:t>
                      </a:r>
                      <a:endParaRPr kumimoji="0" lang="en-US" sz="1600" b="0" i="0" u="none" strike="noStrike" kern="1200" cap="none" spc="0" normalizeH="0" baseline="0" noProof="0">
                        <a:ln>
                          <a:noFill/>
                        </a:ln>
                        <a:solidFill>
                          <a:schemeClr val="bg1"/>
                        </a:solidFill>
                        <a:effectLst/>
                        <a:uLnTx/>
                        <a:uFillTx/>
                        <a:latin typeface="Arial" panose="020B0604020202020204" pitchFamily="34" charset="0"/>
                        <a:ea typeface="Arial" charset="0"/>
                        <a:cs typeface="Arial" panose="020B0604020202020204" pitchFamily="34" charset="0"/>
                      </a:endParaRPr>
                    </a:p>
                  </a:txBody>
                  <a:tcPr marL="0" marR="0" marT="118872" marB="118872"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42315595"/>
                  </a:ext>
                </a:extLst>
              </a:tr>
              <a:tr h="816995">
                <a:tc>
                  <a:txBody>
                    <a:bodyPr/>
                    <a:lstStyle/>
                    <a:p>
                      <a:pPr marL="0" marR="0" lvl="0" indent="0" algn="l" defTabSz="685800" rtl="0" eaLnBrk="1" fontAlgn="auto" latinLnBrk="0" hangingPunct="1">
                        <a:lnSpc>
                          <a:spcPct val="100000"/>
                        </a:lnSpc>
                        <a:spcBef>
                          <a:spcPct val="0"/>
                        </a:spcBef>
                        <a:spcAft>
                          <a:spcPts val="0"/>
                        </a:spcAft>
                        <a:buClrTx/>
                        <a:buSzTx/>
                        <a:buFontTx/>
                        <a:buNone/>
                        <a:tabLst/>
                        <a:defRPr/>
                      </a:pPr>
                      <a:r>
                        <a:rPr kumimoji="0" lang="fr-CA" sz="1600" b="0" i="0" u="none" strike="noStrike" kern="1200" cap="none" spc="0" normalizeH="0" baseline="0" noProof="0">
                          <a:ln>
                            <a:noFill/>
                          </a:ln>
                          <a:solidFill>
                            <a:schemeClr val="bg1"/>
                          </a:solidFill>
                          <a:effectLst/>
                          <a:uLnTx/>
                          <a:uFillTx/>
                          <a:latin typeface="Arial" panose="020B0604020202020204" pitchFamily="34" charset="0"/>
                          <a:ea typeface="Arial" charset="0"/>
                          <a:cs typeface="Arial" panose="020B0604020202020204" pitchFamily="34" charset="0"/>
                        </a:rPr>
                        <a:t>94,000 consultants</a:t>
                      </a:r>
                      <a:endParaRPr kumimoji="0" lang="en-US" sz="1600" b="0" i="0" u="none" strike="noStrike" kern="1200" cap="none" spc="0" normalizeH="0" baseline="0" noProof="0">
                        <a:ln>
                          <a:noFill/>
                        </a:ln>
                        <a:solidFill>
                          <a:schemeClr val="bg1"/>
                        </a:solidFill>
                        <a:effectLst/>
                        <a:uLnTx/>
                        <a:uFillTx/>
                        <a:latin typeface="Arial" panose="020B0604020202020204" pitchFamily="34" charset="0"/>
                        <a:ea typeface="Arial" charset="0"/>
                        <a:cs typeface="Arial" panose="020B0604020202020204" pitchFamily="34" charset="0"/>
                      </a:endParaRPr>
                    </a:p>
                  </a:txBody>
                  <a:tcPr marL="0" marR="0" marT="118872" marB="118872"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33082621"/>
                  </a:ext>
                </a:extLst>
              </a:tr>
              <a:tr h="823637">
                <a:tc>
                  <a:txBody>
                    <a:bodyPr/>
                    <a:lstStyle/>
                    <a:p>
                      <a:pPr algn="l">
                        <a:lnSpc>
                          <a:spcPct val="100000"/>
                        </a:lnSpc>
                      </a:pPr>
                      <a:r>
                        <a:rPr kumimoji="0" lang="fr-CA" sz="1600" b="0" i="0" u="none" strike="noStrike" kern="1200" cap="none" spc="0" normalizeH="0" baseline="0" noProof="0">
                          <a:ln>
                            <a:noFill/>
                          </a:ln>
                          <a:solidFill>
                            <a:schemeClr val="bg1"/>
                          </a:solidFill>
                          <a:effectLst/>
                          <a:uLnTx/>
                          <a:uFillTx/>
                          <a:latin typeface="Arial" panose="020B0604020202020204" pitchFamily="34" charset="0"/>
                          <a:ea typeface="Arial" charset="0"/>
                          <a:cs typeface="Arial" panose="020B0604020202020204" pitchFamily="34" charset="0"/>
                        </a:rPr>
                        <a:t>400 locations in </a:t>
                      </a:r>
                      <a:r>
                        <a:rPr lang="fr-CA" sz="1600" b="0">
                          <a:solidFill>
                            <a:schemeClr val="bg1"/>
                          </a:solidFill>
                          <a:latin typeface="Arial" panose="020B0604020202020204" pitchFamily="34" charset="0"/>
                          <a:ea typeface="Arial" charset="0"/>
                          <a:cs typeface="Arial" panose="020B0604020202020204" pitchFamily="34" charset="0"/>
                        </a:rPr>
                        <a:t>40 countries</a:t>
                      </a:r>
                    </a:p>
                  </a:txBody>
                  <a:tcPr marL="0" marR="0" marT="118872" marB="118872"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09285751"/>
                  </a:ext>
                </a:extLst>
              </a:tr>
              <a:tr h="1171027">
                <a:tc>
                  <a:txBody>
                    <a:bodyPr/>
                    <a:lstStyle/>
                    <a:p>
                      <a:pPr lvl="0" algn="l">
                        <a:lnSpc>
                          <a:spcPct val="100000"/>
                        </a:lnSpc>
                      </a:pPr>
                      <a:r>
                        <a:rPr kumimoji="0" lang="fr-CA" sz="1600" b="0" i="0" u="none" strike="noStrike" kern="1200" cap="none" spc="0" normalizeH="0" baseline="0" noProof="0">
                          <a:ln>
                            <a:noFill/>
                          </a:ln>
                          <a:solidFill>
                            <a:schemeClr val="bg1"/>
                          </a:solidFill>
                          <a:effectLst/>
                          <a:uLnTx/>
                          <a:uFillTx/>
                          <a:latin typeface="Arial" panose="020B0604020202020204" pitchFamily="34" charset="0"/>
                          <a:ea typeface="Arial" charset="0"/>
                          <a:cs typeface="Arial" panose="020B0604020202020204" pitchFamily="34" charset="0"/>
                        </a:rPr>
                        <a:t>5,500 </a:t>
                      </a:r>
                      <a:r>
                        <a:rPr kumimoji="0" lang="en-US" sz="16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clients benefiting</a:t>
                      </a:r>
                      <a:r>
                        <a:rPr kumimoji="0" lang="en-US" sz="1600" b="0" i="0" u="none" strike="noStrike" kern="1200" cap="none" spc="0" normalizeH="0" noProof="0">
                          <a:ln>
                            <a:noFill/>
                          </a:ln>
                          <a:solidFill>
                            <a:schemeClr val="bg1"/>
                          </a:solidFill>
                          <a:effectLst/>
                          <a:uLnTx/>
                          <a:uFillTx/>
                          <a:latin typeface="Arial" panose="020B0604020202020204" pitchFamily="34" charset="0"/>
                          <a:ea typeface="+mn-ea"/>
                          <a:cs typeface="Arial" panose="020B0604020202020204" pitchFamily="34" charset="0"/>
                        </a:rPr>
                        <a:t> from end-</a:t>
                      </a:r>
                      <a:r>
                        <a:rPr lang="en-US" sz="1600" b="0">
                          <a:solidFill>
                            <a:schemeClr val="bg1"/>
                          </a:solidFill>
                          <a:latin typeface="Arial" panose="020B0604020202020204" pitchFamily="34" charset="0"/>
                          <a:cs typeface="Arial" panose="020B0604020202020204" pitchFamily="34" charset="0"/>
                        </a:rPr>
                        <a:t>to-end services</a:t>
                      </a:r>
                      <a:endParaRPr kumimoji="0" lang="en-US" sz="1600" b="0" i="0" u="none" strike="noStrike" kern="1200" cap="none" spc="0" normalizeH="0" baseline="0" noProof="0">
                        <a:ln>
                          <a:noFill/>
                        </a:ln>
                        <a:solidFill>
                          <a:schemeClr val="bg1"/>
                        </a:solidFill>
                        <a:effectLst/>
                        <a:uLnTx/>
                        <a:uFillTx/>
                        <a:latin typeface="Arial" panose="020B0604020202020204" pitchFamily="34" charset="0"/>
                        <a:ea typeface="Arial" charset="0"/>
                        <a:cs typeface="Arial" panose="020B0604020202020204" pitchFamily="34" charset="0"/>
                      </a:endParaRPr>
                    </a:p>
                  </a:txBody>
                  <a:tcPr marL="0" marR="0" marT="118872" marB="118872"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99888994"/>
                  </a:ext>
                </a:extLst>
              </a:tr>
            </a:tbl>
          </a:graphicData>
        </a:graphic>
      </p:graphicFrame>
    </p:spTree>
    <p:extLst>
      <p:ext uri="{BB962C8B-B14F-4D97-AF65-F5344CB8AC3E}">
        <p14:creationId xmlns:p14="http://schemas.microsoft.com/office/powerpoint/2010/main" val="653291040"/>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E46607-8CF5-369E-6B2D-2704C9DBDF1B}"/>
              </a:ext>
            </a:extLst>
          </p:cNvPr>
          <p:cNvSpPr>
            <a:spLocks noGrp="1"/>
          </p:cNvSpPr>
          <p:nvPr>
            <p:ph type="title"/>
          </p:nvPr>
        </p:nvSpPr>
        <p:spPr/>
        <p:txBody>
          <a:bodyPr/>
          <a:lstStyle/>
          <a:p>
            <a:r>
              <a:rPr lang="en-US"/>
              <a:t>Range of services and differentiators</a:t>
            </a:r>
          </a:p>
        </p:txBody>
      </p:sp>
      <p:graphicFrame>
        <p:nvGraphicFramePr>
          <p:cNvPr id="4" name="Table 3">
            <a:extLst>
              <a:ext uri="{FF2B5EF4-FFF2-40B4-BE49-F238E27FC236}">
                <a16:creationId xmlns:a16="http://schemas.microsoft.com/office/drawing/2014/main" id="{219E2A4F-8122-3DFA-754A-5C5825566B61}"/>
              </a:ext>
            </a:extLst>
          </p:cNvPr>
          <p:cNvGraphicFramePr>
            <a:graphicFrameLocks noGrp="1"/>
          </p:cNvGraphicFramePr>
          <p:nvPr>
            <p:extLst>
              <p:ext uri="{D42A27DB-BD31-4B8C-83A1-F6EECF244321}">
                <p14:modId xmlns:p14="http://schemas.microsoft.com/office/powerpoint/2010/main" val="136766643"/>
              </p:ext>
            </p:extLst>
          </p:nvPr>
        </p:nvGraphicFramePr>
        <p:xfrm>
          <a:off x="765737" y="1529720"/>
          <a:ext cx="10658956" cy="4563106"/>
        </p:xfrm>
        <a:graphic>
          <a:graphicData uri="http://schemas.openxmlformats.org/drawingml/2006/table">
            <a:tbl>
              <a:tblPr firstRow="1" bandRow="1">
                <a:tableStyleId>{2D5ABB26-0587-4C30-8999-92F81FD0307C}</a:tableStyleId>
              </a:tblPr>
              <a:tblGrid>
                <a:gridCol w="1909084">
                  <a:extLst>
                    <a:ext uri="{9D8B030D-6E8A-4147-A177-3AD203B41FA5}">
                      <a16:colId xmlns:a16="http://schemas.microsoft.com/office/drawing/2014/main" val="1917109662"/>
                    </a:ext>
                  </a:extLst>
                </a:gridCol>
                <a:gridCol w="299720">
                  <a:extLst>
                    <a:ext uri="{9D8B030D-6E8A-4147-A177-3AD203B41FA5}">
                      <a16:colId xmlns:a16="http://schemas.microsoft.com/office/drawing/2014/main" val="1616895165"/>
                    </a:ext>
                  </a:extLst>
                </a:gridCol>
                <a:gridCol w="2616904">
                  <a:extLst>
                    <a:ext uri="{9D8B030D-6E8A-4147-A177-3AD203B41FA5}">
                      <a16:colId xmlns:a16="http://schemas.microsoft.com/office/drawing/2014/main" val="1362748725"/>
                    </a:ext>
                  </a:extLst>
                </a:gridCol>
                <a:gridCol w="2916624">
                  <a:extLst>
                    <a:ext uri="{9D8B030D-6E8A-4147-A177-3AD203B41FA5}">
                      <a16:colId xmlns:a16="http://schemas.microsoft.com/office/drawing/2014/main" val="2622512082"/>
                    </a:ext>
                  </a:extLst>
                </a:gridCol>
                <a:gridCol w="2615173">
                  <a:extLst>
                    <a:ext uri="{9D8B030D-6E8A-4147-A177-3AD203B41FA5}">
                      <a16:colId xmlns:a16="http://schemas.microsoft.com/office/drawing/2014/main" val="1015041725"/>
                    </a:ext>
                  </a:extLst>
                </a:gridCol>
                <a:gridCol w="301451">
                  <a:extLst>
                    <a:ext uri="{9D8B030D-6E8A-4147-A177-3AD203B41FA5}">
                      <a16:colId xmlns:a16="http://schemas.microsoft.com/office/drawing/2014/main" val="1701687242"/>
                    </a:ext>
                  </a:extLst>
                </a:gridCol>
              </a:tblGrid>
              <a:tr h="1326265">
                <a:tc>
                  <a:txBody>
                    <a:bodyPr/>
                    <a:lstStyle/>
                    <a:p>
                      <a:pPr algn="r"/>
                      <a:r>
                        <a:rPr lang="en-GB" sz="1800" b="0" spc="0" baseline="0">
                          <a:solidFill>
                            <a:schemeClr val="tx1"/>
                          </a:solidFill>
                          <a:latin typeface="+mn-lt"/>
                        </a:rPr>
                        <a:t>End-to-end services</a:t>
                      </a:r>
                    </a:p>
                  </a:txBody>
                  <a:tcPr marL="0" marR="274320" marT="137160" marB="137160" anchor="ctr">
                    <a:lnL w="57150" cap="flat" cmpd="sng" algn="ctr">
                      <a:noFill/>
                      <a:prstDash val="solid"/>
                      <a:round/>
                      <a:headEnd type="none" w="med" len="med"/>
                      <a:tailEnd type="none" w="med" len="med"/>
                    </a:lnL>
                    <a:lnR w="12700" cap="flat" cmpd="sng" algn="ctr">
                      <a:noFill/>
                      <a:prstDash val="solid"/>
                      <a:round/>
                      <a:headEnd type="none" w="med" len="med"/>
                      <a:tailEnd type="none" w="med" len="med"/>
                    </a:lnR>
                    <a:lnT w="57150" cap="flat" cmpd="sng" algn="ctr">
                      <a:noFill/>
                      <a:prstDash val="solid"/>
                      <a:round/>
                      <a:headEnd type="none" w="med" len="med"/>
                      <a:tailEnd type="none" w="med" len="med"/>
                    </a:lnT>
                    <a:lnB w="57150" cap="flat" cmpd="sng" algn="ctr">
                      <a:noFill/>
                      <a:prstDash val="solid"/>
                      <a:round/>
                      <a:headEnd type="none" w="med" len="med"/>
                      <a:tailEnd type="none" w="med" len="med"/>
                    </a:lnB>
                    <a:no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CA" sz="1600" b="0">
                          <a:solidFill>
                            <a:schemeClr val="bg1"/>
                          </a:solidFill>
                        </a:rPr>
                        <a:t>Business and </a:t>
                      </a:r>
                      <a:br>
                        <a:rPr lang="en-CA" sz="1600" b="0">
                          <a:solidFill>
                            <a:schemeClr val="bg1"/>
                          </a:solidFill>
                        </a:rPr>
                      </a:br>
                      <a:r>
                        <a:rPr lang="en-CA" sz="1600" b="0">
                          <a:solidFill>
                            <a:schemeClr val="bg1"/>
                          </a:solidFill>
                        </a:rPr>
                        <a:t>strategic IT consulting</a:t>
                      </a:r>
                    </a:p>
                  </a:txBody>
                  <a:tcPr marL="137160" marR="137160" marT="137160" marB="182880" anchor="ctr">
                    <a:lnL w="12700" cap="flat" cmpd="sng" algn="ctr">
                      <a:noFill/>
                      <a:prstDash val="solid"/>
                      <a:round/>
                      <a:headEnd type="none" w="med" len="med"/>
                      <a:tailEnd type="none" w="med" len="med"/>
                    </a:lnL>
                    <a:lnR w="762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200A58"/>
                    </a:solidFill>
                  </a:tcPr>
                </a:tc>
                <a:tc hMerge="1">
                  <a:txBody>
                    <a:bodyPr/>
                    <a:lstStyle/>
                    <a:p>
                      <a:endParaRPr 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CA" sz="1600" b="0">
                          <a:solidFill>
                            <a:schemeClr val="bg1"/>
                          </a:solidFill>
                        </a:rPr>
                        <a:t>Systems</a:t>
                      </a:r>
                      <a:br>
                        <a:rPr lang="en-CA" sz="1600" b="0">
                          <a:solidFill>
                            <a:schemeClr val="bg1"/>
                          </a:solidFill>
                        </a:rPr>
                      </a:br>
                      <a:r>
                        <a:rPr lang="en-CA" sz="1600" b="0">
                          <a:solidFill>
                            <a:schemeClr val="bg1"/>
                          </a:solidFill>
                        </a:rPr>
                        <a:t>integration</a:t>
                      </a:r>
                    </a:p>
                  </a:txBody>
                  <a:tcPr marL="137160" marR="137160" marT="137160" marB="182880"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5236AB"/>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CA" sz="1600" b="0">
                          <a:solidFill>
                            <a:schemeClr val="bg1"/>
                          </a:solidFill>
                        </a:rPr>
                        <a:t>Managed services</a:t>
                      </a:r>
                    </a:p>
                  </a:txBody>
                  <a:tcPr marL="137160" marR="137160" marT="137160" marB="182880" anchor="ctr">
                    <a:lnL w="762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E31937"/>
                    </a:solidFill>
                  </a:tcPr>
                </a:tc>
                <a:tc hMerge="1">
                  <a:txBody>
                    <a:bodyPr/>
                    <a:lstStyle/>
                    <a:p>
                      <a:endParaRPr lang="en-US"/>
                    </a:p>
                  </a:txBody>
                  <a:tcPr/>
                </a:tc>
                <a:extLst>
                  <a:ext uri="{0D108BD9-81ED-4DB2-BD59-A6C34878D82A}">
                    <a16:rowId xmlns:a16="http://schemas.microsoft.com/office/drawing/2014/main" val="3235204133"/>
                  </a:ext>
                </a:extLst>
              </a:tr>
              <a:tr h="615000">
                <a:tc>
                  <a:txBody>
                    <a:bodyPr/>
                    <a:lstStyle/>
                    <a:p>
                      <a:pPr algn="r"/>
                      <a:endParaRPr lang="en-GB" sz="2000" b="0" spc="0" baseline="0">
                        <a:solidFill>
                          <a:schemeClr val="tx1"/>
                        </a:solidFill>
                        <a:latin typeface="+mn-lt"/>
                      </a:endParaRPr>
                    </a:p>
                  </a:txBody>
                  <a:tcPr marL="0" marR="274320" marT="137160" marB="137160" anchor="ctr">
                    <a:lnL w="57150" cap="flat" cmpd="sng" algn="ctr">
                      <a:noFill/>
                      <a:prstDash val="solid"/>
                      <a:round/>
                      <a:headEnd type="none" w="med" len="med"/>
                      <a:tailEnd type="none" w="med" len="med"/>
                    </a:lnL>
                    <a:lnR w="12700" cap="flat" cmpd="sng" algn="ctr">
                      <a:noFill/>
                      <a:prstDash val="solid"/>
                      <a:round/>
                      <a:headEnd type="none" w="med" len="med"/>
                      <a:tailEnd type="none" w="med" len="med"/>
                    </a:lnR>
                    <a:lnT w="57150" cap="flat" cmpd="sng" algn="ctr">
                      <a:noFill/>
                      <a:prstDash val="solid"/>
                      <a:round/>
                      <a:headEnd type="none" w="med" len="med"/>
                      <a:tailEnd type="none" w="med" len="med"/>
                    </a:lnT>
                    <a:lnB w="57150" cap="flat" cmpd="sng" algn="ctr">
                      <a:noFill/>
                      <a:prstDash val="solid"/>
                      <a:round/>
                      <a:headEnd type="none" w="med" len="med"/>
                      <a:tailEnd type="none" w="med" len="med"/>
                    </a:lnB>
                    <a:noFill/>
                  </a:tcPr>
                </a:tc>
                <a:tc grid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a:solidFill>
                            <a:schemeClr val="bg1"/>
                          </a:solidFill>
                        </a:rPr>
                        <a:t>Intellectual property solutions and services as value creation accelerators for clients</a:t>
                      </a:r>
                    </a:p>
                  </a:txBody>
                  <a:tcPr marL="137160" marR="137160" marT="137160" marB="13716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333333"/>
                    </a:solidFill>
                  </a:tcPr>
                </a:tc>
                <a:tc hMerge="1">
                  <a:txBody>
                    <a:bodyPr/>
                    <a:lstStyle/>
                    <a:p>
                      <a:endParaRPr 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CA" b="1">
                        <a:solidFill>
                          <a:schemeClr val="bg1"/>
                        </a:solidFill>
                      </a:endParaRPr>
                    </a:p>
                  </a:txBody>
                  <a:tcPr marL="137160" marR="137160" marT="137160" marB="137160" anchor="ctr">
                    <a:lnL w="76200" cap="flat" cmpd="sng" algn="ctr">
                      <a:solidFill>
                        <a:srgbClr val="E4E8EB"/>
                      </a:solidFill>
                      <a:prstDash val="solid"/>
                      <a:round/>
                      <a:headEnd type="none" w="med" len="med"/>
                      <a:tailEnd type="none" w="med" len="med"/>
                    </a:lnL>
                    <a:lnR w="76200" cap="flat" cmpd="sng" algn="ctr">
                      <a:solidFill>
                        <a:srgbClr val="E4E8EB"/>
                      </a:solidFill>
                      <a:prstDash val="solid"/>
                      <a:round/>
                      <a:headEnd type="none" w="med" len="med"/>
                      <a:tailEnd type="none" w="med" len="med"/>
                    </a:lnR>
                    <a:lnT w="76200" cap="flat" cmpd="sng" algn="ctr">
                      <a:solidFill>
                        <a:srgbClr val="E4E8EB"/>
                      </a:solidFill>
                      <a:prstDash val="solid"/>
                      <a:round/>
                      <a:headEnd type="none" w="med" len="med"/>
                      <a:tailEnd type="none" w="med" len="med"/>
                    </a:lnT>
                    <a:lnB w="76200" cap="flat" cmpd="sng" algn="ctr">
                      <a:solidFill>
                        <a:srgbClr val="E4E8EB"/>
                      </a:solidFill>
                      <a:prstDash val="solid"/>
                      <a:round/>
                      <a:headEnd type="none" w="med" len="med"/>
                      <a:tailEnd type="none" w="med" len="med"/>
                    </a:lnB>
                    <a:solidFill>
                      <a:schemeClr val="accent3"/>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CA" b="1">
                        <a:solidFill>
                          <a:schemeClr val="bg1"/>
                        </a:solidFill>
                      </a:endParaRPr>
                    </a:p>
                  </a:txBody>
                  <a:tcPr marL="137160" marR="137160" marT="137160" marB="137160" anchor="ctr">
                    <a:lnL w="76200" cap="flat" cmpd="sng" algn="ctr">
                      <a:solidFill>
                        <a:srgbClr val="E4E8EB"/>
                      </a:solidFill>
                      <a:prstDash val="solid"/>
                      <a:round/>
                      <a:headEnd type="none" w="med" len="med"/>
                      <a:tailEnd type="none" w="med" len="med"/>
                    </a:lnL>
                    <a:lnR w="76200" cap="flat" cmpd="sng" algn="ctr">
                      <a:solidFill>
                        <a:srgbClr val="E4E8EB"/>
                      </a:solidFill>
                      <a:prstDash val="solid"/>
                      <a:round/>
                      <a:headEnd type="none" w="med" len="med"/>
                      <a:tailEnd type="none" w="med" len="med"/>
                    </a:lnR>
                    <a:lnT w="76200" cap="flat" cmpd="sng" algn="ctr">
                      <a:solidFill>
                        <a:srgbClr val="E4E8EB"/>
                      </a:solidFill>
                      <a:prstDash val="solid"/>
                      <a:round/>
                      <a:headEnd type="none" w="med" len="med"/>
                      <a:tailEnd type="none" w="med" len="med"/>
                    </a:lnT>
                    <a:lnB w="76200" cap="flat" cmpd="sng" algn="ctr">
                      <a:solidFill>
                        <a:srgbClr val="E4E8EB"/>
                      </a:solidFill>
                      <a:prstDash val="solid"/>
                      <a:round/>
                      <a:headEnd type="none" w="med" len="med"/>
                      <a:tailEnd type="none" w="med" len="med"/>
                    </a:lnB>
                    <a:solidFill>
                      <a:srgbClr val="407080"/>
                    </a:solidFill>
                  </a:tcPr>
                </a:tc>
                <a:tc hMerge="1">
                  <a:txBody>
                    <a:bodyPr/>
                    <a:lstStyle/>
                    <a:p>
                      <a:endParaRPr lang="en-US"/>
                    </a:p>
                  </a:txBody>
                  <a:tcPr/>
                </a:tc>
                <a:extLst>
                  <a:ext uri="{0D108BD9-81ED-4DB2-BD59-A6C34878D82A}">
                    <a16:rowId xmlns:a16="http://schemas.microsoft.com/office/drawing/2014/main" val="3658506685"/>
                  </a:ext>
                </a:extLst>
              </a:tr>
              <a:tr h="291317">
                <a:tc>
                  <a:txBody>
                    <a:bodyPr/>
                    <a:lstStyle/>
                    <a:p>
                      <a:pPr algn="r"/>
                      <a:endParaRPr lang="en-GB" sz="1100" b="0" spc="0" baseline="0">
                        <a:solidFill>
                          <a:schemeClr val="tx1"/>
                        </a:solidFill>
                        <a:latin typeface="+mn-lt"/>
                      </a:endParaRPr>
                    </a:p>
                  </a:txBody>
                  <a:tcPr marL="0" marR="274320" marT="0" marB="0" anchor="ctr">
                    <a:lnL w="76200" cap="flat" cmpd="sng" algn="ctr">
                      <a:noFill/>
                      <a:prstDash val="solid"/>
                      <a:round/>
                      <a:headEnd type="none" w="med" len="med"/>
                      <a:tailEnd type="none" w="med" len="med"/>
                    </a:lnL>
                    <a:lnR w="12700" cap="flat" cmpd="sng" algn="ctr">
                      <a:noFill/>
                      <a:prstDash val="solid"/>
                      <a:round/>
                      <a:headEnd type="none" w="med" len="med"/>
                      <a:tailEnd type="none" w="med" len="med"/>
                    </a:lnR>
                    <a:lnT w="5715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CA" sz="1100" b="0">
                        <a:solidFill>
                          <a:schemeClr val="accent1"/>
                        </a:solidFill>
                        <a:latin typeface="Arial Black" panose="020B0A040201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12700" cap="flat" cmpd="sng" algn="ctr">
                      <a:solidFill>
                        <a:srgbClr val="B3B3B3"/>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gridSpan="3">
                  <a:txBody>
                    <a:bodyPr/>
                    <a:lstStyle/>
                    <a:p>
                      <a:endParaRPr lang="en-US" sz="1700"/>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12700" cap="flat" cmpd="sng" algn="ctr">
                      <a:solidFill>
                        <a:srgbClr val="B3B3B3"/>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100" b="0" i="0" u="none" strike="noStrike" kern="1200" cap="none" spc="0" normalizeH="0" baseline="0" noProof="0">
                        <a:ln>
                          <a:noFill/>
                        </a:ln>
                        <a:solidFill>
                          <a:srgbClr val="FF6A00"/>
                        </a:solidFill>
                        <a:effectLst/>
                        <a:uLnTx/>
                        <a:uFillTx/>
                        <a:latin typeface="Arial Black" panose="020B0A04020102020204" pitchFamily="34" charset="0"/>
                        <a:ea typeface="+mn-ea"/>
                        <a:cs typeface="+mn-cs"/>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12700" cap="flat" cmpd="sng" algn="ctr">
                      <a:solidFill>
                        <a:srgbClr val="B3B3B3"/>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100" b="0" i="0" u="none" strike="noStrike" kern="1200" cap="none" spc="0" normalizeH="0" baseline="0" noProof="0">
                        <a:ln>
                          <a:noFill/>
                        </a:ln>
                        <a:solidFill>
                          <a:srgbClr val="407080"/>
                        </a:solidFill>
                        <a:effectLst/>
                        <a:uLnTx/>
                        <a:uFillTx/>
                        <a:latin typeface="Arial Black" panose="020B0A04020102020204" pitchFamily="34" charset="0"/>
                        <a:ea typeface="+mn-ea"/>
                        <a:cs typeface="+mn-cs"/>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12700" cap="flat" cmpd="sng" algn="ctr">
                      <a:solidFill>
                        <a:srgbClr val="B3B3B3"/>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endParaRPr lang="en-US"/>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12700" cap="flat" cmpd="sng" algn="ctr">
                      <a:solidFill>
                        <a:srgbClr val="B3B3B3"/>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036941673"/>
                  </a:ext>
                </a:extLst>
              </a:tr>
              <a:tr h="582631">
                <a:tc rowSpan="4">
                  <a:txBody>
                    <a:bodyPr/>
                    <a:lstStyle/>
                    <a:p>
                      <a:pPr algn="r"/>
                      <a:r>
                        <a:rPr lang="en-US" sz="1800" b="0" spc="0" baseline="0">
                          <a:solidFill>
                            <a:schemeClr val="tx1"/>
                          </a:solidFill>
                          <a:latin typeface="+mn-lt"/>
                        </a:rPr>
                        <a:t>Differentiators</a:t>
                      </a:r>
                      <a:endParaRPr lang="en-US" sz="1800" b="0" spc="0" baseline="0">
                        <a:solidFill>
                          <a:schemeClr val="accent1"/>
                        </a:solidFill>
                        <a:latin typeface="+mn-lt"/>
                      </a:endParaRPr>
                    </a:p>
                  </a:txBody>
                  <a:tcPr marL="0" marR="274320" marT="137160" marB="137160">
                    <a:lnL w="76200" cap="flat" cmpd="sng" algn="ctr">
                      <a:noFill/>
                      <a:prstDash val="solid"/>
                      <a:round/>
                      <a:headEnd type="none" w="med" len="med"/>
                      <a:tailEnd type="none" w="med" len="med"/>
                    </a:lnL>
                    <a:lnR w="12700" cap="flat" cmpd="sng" algn="ctr">
                      <a:solidFill>
                        <a:srgbClr val="B3B3B3"/>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marL="137160" marR="137160" marT="137160" marB="137160">
                    <a:lnL w="12700" cap="flat" cmpd="sng" algn="ctr">
                      <a:solidFill>
                        <a:srgbClr val="B3B3B3"/>
                      </a:solidFill>
                      <a:prstDash val="solid"/>
                      <a:round/>
                      <a:headEnd type="none" w="med" len="med"/>
                      <a:tailEnd type="none" w="med" len="med"/>
                    </a:lnL>
                    <a:lnR w="12700" cap="flat" cmpd="sng" algn="ctr">
                      <a:noFill/>
                      <a:prstDash val="dot"/>
                      <a:round/>
                      <a:headEnd type="none" w="med" len="med"/>
                      <a:tailEnd type="none" w="med" len="med"/>
                    </a:lnR>
                    <a:lnT w="12700" cap="flat" cmpd="sng" algn="ctr">
                      <a:solidFill>
                        <a:srgbClr val="B3B3B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CA" sz="1600" b="0">
                          <a:solidFill>
                            <a:schemeClr val="tx1"/>
                          </a:solidFill>
                          <a:cs typeface="Arial" pitchFamily="34" charset="0"/>
                        </a:rPr>
                        <a:t>Client-proximity model</a:t>
                      </a:r>
                    </a:p>
                  </a:txBody>
                  <a:tcPr marL="137160" marR="137160" marT="137160" marB="137160">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B3B3B3"/>
                      </a:solidFill>
                      <a:prstDash val="solid"/>
                      <a:round/>
                      <a:headEnd type="none" w="med" len="med"/>
                      <a:tailEnd type="none" w="med" len="med"/>
                    </a:lnT>
                    <a:lnB w="6350" cap="flat" cmpd="sng" algn="ctr">
                      <a:solidFill>
                        <a:srgbClr val="D2D2D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CA" sz="1800" b="0">
                        <a:solidFill>
                          <a:schemeClr val="tx1"/>
                        </a:solidFill>
                        <a:cs typeface="Arial" pitchFamily="34" charset="0"/>
                      </a:endParaRPr>
                    </a:p>
                  </a:txBody>
                  <a:tcPr marL="137160" marR="137160" marT="137160" marB="137160">
                    <a:lnL w="12700" cap="flat" cmpd="sng" algn="ctr">
                      <a:solidFill>
                        <a:srgbClr val="B3B3B3"/>
                      </a:solidFill>
                      <a:prstDash val="solid"/>
                      <a:round/>
                      <a:headEnd type="none" w="med" len="med"/>
                      <a:tailEnd type="none" w="med" len="med"/>
                    </a:lnL>
                    <a:lnR w="12700" cap="flat" cmpd="sng" algn="ctr">
                      <a:solidFill>
                        <a:srgbClr val="B3B3B3"/>
                      </a:solidFill>
                      <a:prstDash val="solid"/>
                      <a:round/>
                      <a:headEnd type="none" w="med" len="med"/>
                      <a:tailEnd type="none" w="med" len="med"/>
                    </a:lnR>
                    <a:lnT w="12700" cap="flat" cmpd="sng" algn="ctr">
                      <a:solidFill>
                        <a:srgbClr val="B3B3B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CA" sz="1800" b="0">
                        <a:solidFill>
                          <a:schemeClr val="tx1"/>
                        </a:solidFill>
                        <a:cs typeface="Arial" pitchFamily="34" charset="0"/>
                      </a:endParaRPr>
                    </a:p>
                  </a:txBody>
                  <a:tcPr marL="137160" marR="137160" marT="137160" marB="137160">
                    <a:lnL w="12700" cap="flat" cmpd="sng" algn="ctr">
                      <a:solidFill>
                        <a:srgbClr val="B3B3B3"/>
                      </a:solidFill>
                      <a:prstDash val="solid"/>
                      <a:round/>
                      <a:headEnd type="none" w="med" len="med"/>
                      <a:tailEnd type="none" w="med" len="med"/>
                    </a:lnL>
                    <a:lnR w="12700" cap="flat" cmpd="sng" algn="ctr">
                      <a:solidFill>
                        <a:srgbClr val="B3B3B3"/>
                      </a:solidFill>
                      <a:prstDash val="solid"/>
                      <a:round/>
                      <a:headEnd type="none" w="med" len="med"/>
                      <a:tailEnd type="none" w="med" len="med"/>
                    </a:lnR>
                    <a:lnT w="12700" cap="flat" cmpd="sng" algn="ctr">
                      <a:solidFill>
                        <a:srgbClr val="B3B3B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marL="137160" marR="137160" marT="137160" marB="137160">
                    <a:lnL w="12700" cap="flat" cmpd="sng" algn="ctr">
                      <a:noFill/>
                      <a:prstDash val="dot"/>
                      <a:round/>
                      <a:headEnd type="none" w="med" len="med"/>
                      <a:tailEnd type="none" w="med" len="med"/>
                    </a:lnL>
                    <a:lnR w="12700" cap="flat" cmpd="sng" algn="ctr">
                      <a:solidFill>
                        <a:srgbClr val="B3B3B3"/>
                      </a:solidFill>
                      <a:prstDash val="solid"/>
                      <a:round/>
                      <a:headEnd type="none" w="med" len="med"/>
                      <a:tailEnd type="none" w="med" len="med"/>
                    </a:lnR>
                    <a:lnT w="12700" cap="flat" cmpd="sng" algn="ctr">
                      <a:solidFill>
                        <a:srgbClr val="B3B3B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81517428"/>
                  </a:ext>
                </a:extLst>
              </a:tr>
              <a:tr h="582631">
                <a:tc vMerge="1">
                  <a:txBody>
                    <a:bodyPr/>
                    <a:lstStyle/>
                    <a:p>
                      <a:endParaRPr lang="en-GB"/>
                    </a:p>
                  </a:txBody>
                  <a:tcPr/>
                </a:tc>
                <a:tc>
                  <a:txBody>
                    <a:bodyPr/>
                    <a:lstStyle/>
                    <a:p>
                      <a:endParaRPr lang="en-US"/>
                    </a:p>
                  </a:txBody>
                  <a:tcPr marL="137160" marR="137160" marT="137160" marB="137160">
                    <a:lnL w="12700" cap="flat" cmpd="sng" algn="ctr">
                      <a:solidFill>
                        <a:srgbClr val="B3B3B3"/>
                      </a:solidFill>
                      <a:prstDash val="solid"/>
                      <a:round/>
                      <a:headEnd type="none" w="med" len="med"/>
                      <a:tailEnd type="none" w="med" len="med"/>
                    </a:lnL>
                    <a:lnR w="12700" cap="flat" cmpd="sng" algn="ctr">
                      <a:noFill/>
                      <a:prstDash val="dot"/>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a:solidFill>
                            <a:schemeClr val="tx1"/>
                          </a:solidFill>
                          <a:cs typeface="Arial" pitchFamily="34" charset="0"/>
                        </a:rPr>
                        <a:t>Global antenna for the benefit of our clients</a:t>
                      </a:r>
                    </a:p>
                  </a:txBody>
                  <a:tcPr marL="137160" marR="137160" marT="137160" marB="137160">
                    <a:lnL w="12700" cap="flat" cmpd="sng" algn="ctr">
                      <a:noFill/>
                      <a:prstDash val="dot"/>
                      <a:round/>
                      <a:headEnd type="none" w="med" len="med"/>
                      <a:tailEnd type="none" w="med" len="med"/>
                    </a:lnL>
                    <a:lnR w="12700" cap="flat" cmpd="sng" algn="ctr">
                      <a:noFill/>
                      <a:prstDash val="dot"/>
                      <a:round/>
                      <a:headEnd type="none" w="med" len="med"/>
                      <a:tailEnd type="none" w="med" len="med"/>
                    </a:lnR>
                    <a:lnT w="6350" cap="flat" cmpd="sng" algn="ctr">
                      <a:solidFill>
                        <a:srgbClr val="D2D2D2"/>
                      </a:solidFill>
                      <a:prstDash val="solid"/>
                      <a:round/>
                      <a:headEnd type="none" w="med" len="med"/>
                      <a:tailEnd type="none" w="med" len="med"/>
                    </a:lnT>
                    <a:lnB w="6350" cap="flat" cmpd="sng" algn="ctr">
                      <a:solidFill>
                        <a:srgbClr val="D2D2D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800" b="0">
                        <a:solidFill>
                          <a:schemeClr val="tx1"/>
                        </a:solidFill>
                        <a:cs typeface="Arial" pitchFamily="34" charset="0"/>
                      </a:endParaRPr>
                    </a:p>
                  </a:txBody>
                  <a:tcPr marL="137160" marR="137160" marT="137160" marB="137160">
                    <a:lnL w="12700" cap="flat" cmpd="sng" algn="ctr">
                      <a:solidFill>
                        <a:srgbClr val="B3B3B3"/>
                      </a:solidFill>
                      <a:prstDash val="solid"/>
                      <a:round/>
                      <a:headEnd type="none" w="med" len="med"/>
                      <a:tailEnd type="none" w="med" len="med"/>
                    </a:lnL>
                    <a:lnR w="12700" cap="flat" cmpd="sng" algn="ctr">
                      <a:solidFill>
                        <a:srgbClr val="B3B3B3"/>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800" b="0">
                        <a:solidFill>
                          <a:schemeClr val="tx1"/>
                        </a:solidFill>
                        <a:cs typeface="Arial" pitchFamily="34" charset="0"/>
                      </a:endParaRPr>
                    </a:p>
                  </a:txBody>
                  <a:tcPr marL="137160" marR="137160" marT="137160" marB="137160">
                    <a:lnL w="12700" cap="flat" cmpd="sng" algn="ctr">
                      <a:solidFill>
                        <a:srgbClr val="B3B3B3"/>
                      </a:solidFill>
                      <a:prstDash val="solid"/>
                      <a:round/>
                      <a:headEnd type="none" w="med" len="med"/>
                      <a:tailEnd type="none" w="med" len="med"/>
                    </a:lnL>
                    <a:lnR w="12700" cap="flat" cmpd="sng" algn="ctr">
                      <a:solidFill>
                        <a:srgbClr val="B3B3B3"/>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marL="137160" marR="137160" marT="137160" marB="137160">
                    <a:lnL w="12700" cap="flat" cmpd="sng" algn="ctr">
                      <a:noFill/>
                      <a:prstDash val="dot"/>
                      <a:round/>
                      <a:headEnd type="none" w="med" len="med"/>
                      <a:tailEnd type="none" w="med" len="med"/>
                    </a:lnL>
                    <a:lnR w="12700" cap="flat" cmpd="sng" algn="ctr">
                      <a:solidFill>
                        <a:srgbClr val="B3B3B3"/>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43976641"/>
                  </a:ext>
                </a:extLst>
              </a:tr>
              <a:tr h="582631">
                <a:tc vMerge="1">
                  <a:txBody>
                    <a:bodyPr/>
                    <a:lstStyle/>
                    <a:p>
                      <a:endParaRPr lang="en-GB"/>
                    </a:p>
                  </a:txBody>
                  <a:tcPr/>
                </a:tc>
                <a:tc>
                  <a:txBody>
                    <a:bodyPr/>
                    <a:lstStyle/>
                    <a:p>
                      <a:endParaRPr lang="en-US"/>
                    </a:p>
                  </a:txBody>
                  <a:tcPr marL="137160" marR="137160" marT="137160" marB="137160">
                    <a:lnL w="12700" cap="flat" cmpd="sng" algn="ctr">
                      <a:solidFill>
                        <a:srgbClr val="B3B3B3"/>
                      </a:solidFill>
                      <a:prstDash val="solid"/>
                      <a:round/>
                      <a:headEnd type="none" w="med" len="med"/>
                      <a:tailEnd type="none" w="med" len="med"/>
                    </a:lnL>
                    <a:lnR w="12700" cap="flat" cmpd="sng" algn="ctr">
                      <a:noFill/>
                      <a:prstDash val="dot"/>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a:solidFill>
                            <a:schemeClr val="tx1"/>
                          </a:solidFill>
                          <a:cs typeface="Arial" pitchFamily="34" charset="0"/>
                        </a:rPr>
                        <a:t>Local and global expertise by industry</a:t>
                      </a:r>
                    </a:p>
                  </a:txBody>
                  <a:tcPr marL="137160" marR="137160" marT="137160" marB="137160">
                    <a:lnL w="12700" cap="flat" cmpd="sng" algn="ctr">
                      <a:noFill/>
                      <a:prstDash val="dot"/>
                      <a:round/>
                      <a:headEnd type="none" w="med" len="med"/>
                      <a:tailEnd type="none" w="med" len="med"/>
                    </a:lnL>
                    <a:lnR w="12700" cap="flat" cmpd="sng" algn="ctr">
                      <a:noFill/>
                      <a:prstDash val="dot"/>
                      <a:round/>
                      <a:headEnd type="none" w="med" len="med"/>
                      <a:tailEnd type="none" w="med" len="med"/>
                    </a:lnR>
                    <a:lnT w="6350" cap="flat" cmpd="sng" algn="ctr">
                      <a:solidFill>
                        <a:srgbClr val="D2D2D2"/>
                      </a:solidFill>
                      <a:prstDash val="solid"/>
                      <a:round/>
                      <a:headEnd type="none" w="med" len="med"/>
                      <a:tailEnd type="none" w="med" len="med"/>
                    </a:lnT>
                    <a:lnB w="6350" cap="flat" cmpd="sng" algn="ctr">
                      <a:solidFill>
                        <a:srgbClr val="D2D2D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800" b="0">
                        <a:solidFill>
                          <a:schemeClr val="tx1"/>
                        </a:solidFill>
                        <a:cs typeface="Arial" pitchFamily="34" charset="0"/>
                      </a:endParaRPr>
                    </a:p>
                  </a:txBody>
                  <a:tcPr marL="137160" marR="137160" marT="137160" marB="137160">
                    <a:lnL w="12700" cap="flat" cmpd="sng" algn="ctr">
                      <a:solidFill>
                        <a:srgbClr val="B3B3B3"/>
                      </a:solidFill>
                      <a:prstDash val="solid"/>
                      <a:round/>
                      <a:headEnd type="none" w="med" len="med"/>
                      <a:tailEnd type="none" w="med" len="med"/>
                    </a:lnL>
                    <a:lnR w="12700" cap="flat" cmpd="sng" algn="ctr">
                      <a:solidFill>
                        <a:srgbClr val="B3B3B3"/>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800" b="0">
                        <a:solidFill>
                          <a:schemeClr val="tx1"/>
                        </a:solidFill>
                        <a:cs typeface="Arial" pitchFamily="34" charset="0"/>
                      </a:endParaRPr>
                    </a:p>
                  </a:txBody>
                  <a:tcPr marL="137160" marR="137160" marT="137160" marB="137160">
                    <a:lnL w="12700" cap="flat" cmpd="sng" algn="ctr">
                      <a:solidFill>
                        <a:srgbClr val="B3B3B3"/>
                      </a:solidFill>
                      <a:prstDash val="solid"/>
                      <a:round/>
                      <a:headEnd type="none" w="med" len="med"/>
                      <a:tailEnd type="none" w="med" len="med"/>
                    </a:lnL>
                    <a:lnR w="12700" cap="flat" cmpd="sng" algn="ctr">
                      <a:solidFill>
                        <a:srgbClr val="B3B3B3"/>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marL="137160" marR="137160" marT="137160" marB="137160">
                    <a:lnL w="12700" cap="flat" cmpd="sng" algn="ctr">
                      <a:noFill/>
                      <a:prstDash val="dot"/>
                      <a:round/>
                      <a:headEnd type="none" w="med" len="med"/>
                      <a:tailEnd type="none" w="med" len="med"/>
                    </a:lnL>
                    <a:lnR w="12700" cap="flat" cmpd="sng" algn="ctr">
                      <a:solidFill>
                        <a:srgbClr val="B3B3B3"/>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40151564"/>
                  </a:ext>
                </a:extLst>
              </a:tr>
              <a:tr h="582631">
                <a:tc vMerge="1">
                  <a:txBody>
                    <a:bodyPr/>
                    <a:lstStyle/>
                    <a:p>
                      <a:endParaRPr lang="en-GB"/>
                    </a:p>
                  </a:txBody>
                  <a:tcPr/>
                </a:tc>
                <a:tc>
                  <a:txBody>
                    <a:bodyPr/>
                    <a:lstStyle/>
                    <a:p>
                      <a:endParaRPr lang="en-US"/>
                    </a:p>
                  </a:txBody>
                  <a:tcPr marL="137160" marR="137160" marT="137160" marB="137160">
                    <a:lnL w="12700" cap="flat" cmpd="sng" algn="ctr">
                      <a:solidFill>
                        <a:srgbClr val="B3B3B3"/>
                      </a:solidFill>
                      <a:prstDash val="solid"/>
                      <a:round/>
                      <a:headEnd type="none" w="med" len="med"/>
                      <a:tailEnd type="none" w="med" len="med"/>
                    </a:lnL>
                    <a:lnR w="12700" cap="flat" cmpd="sng" algn="ctr">
                      <a:noFill/>
                      <a:prstDash val="dot"/>
                      <a:round/>
                      <a:headEnd type="none" w="med" len="med"/>
                      <a:tailEnd type="none" w="med" len="med"/>
                    </a:lnR>
                    <a:lnT w="12700" cap="flat" cmpd="sng" algn="ctr">
                      <a:noFill/>
                      <a:prstDash val="solid"/>
                      <a:round/>
                      <a:headEnd type="none" w="med" len="med"/>
                      <a:tailEnd type="none" w="med" len="med"/>
                    </a:lnT>
                    <a:lnB w="12700" cap="flat" cmpd="sng" algn="ctr">
                      <a:solidFill>
                        <a:srgbClr val="B3B3B3"/>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CA" sz="1600" b="0">
                          <a:solidFill>
                            <a:schemeClr val="tx1"/>
                          </a:solidFill>
                          <a:cs typeface="Arial" pitchFamily="34" charset="0"/>
                        </a:rPr>
                        <a:t>Global delivery network </a:t>
                      </a:r>
                    </a:p>
                  </a:txBody>
                  <a:tcPr marL="137160" marR="137160" marT="137160" marB="137160">
                    <a:lnL w="12700" cap="flat" cmpd="sng" algn="ctr">
                      <a:noFill/>
                      <a:prstDash val="dot"/>
                      <a:round/>
                      <a:headEnd type="none" w="med" len="med"/>
                      <a:tailEnd type="none" w="med" len="med"/>
                    </a:lnL>
                    <a:lnR w="12700" cap="flat" cmpd="sng" algn="ctr">
                      <a:noFill/>
                      <a:prstDash val="dot"/>
                      <a:round/>
                      <a:headEnd type="none" w="med" len="med"/>
                      <a:tailEnd type="none" w="med" len="med"/>
                    </a:lnR>
                    <a:lnT w="6350" cap="flat" cmpd="sng" algn="ctr">
                      <a:solidFill>
                        <a:srgbClr val="D2D2D2"/>
                      </a:solidFill>
                      <a:prstDash val="solid"/>
                      <a:round/>
                      <a:headEnd type="none" w="med" len="med"/>
                      <a:tailEnd type="none" w="med" len="med"/>
                    </a:lnT>
                    <a:lnB w="12700" cap="flat" cmpd="sng" algn="ctr">
                      <a:solidFill>
                        <a:srgbClr val="B3B3B3"/>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CA" sz="1800" b="0">
                        <a:solidFill>
                          <a:schemeClr val="tx1"/>
                        </a:solidFill>
                        <a:cs typeface="Arial" pitchFamily="34" charset="0"/>
                      </a:endParaRPr>
                    </a:p>
                  </a:txBody>
                  <a:tcPr marL="137160" marR="137160" marT="137160" marB="137160">
                    <a:lnL w="12700" cap="flat" cmpd="sng" algn="ctr">
                      <a:solidFill>
                        <a:srgbClr val="B3B3B3"/>
                      </a:solidFill>
                      <a:prstDash val="solid"/>
                      <a:round/>
                      <a:headEnd type="none" w="med" len="med"/>
                      <a:tailEnd type="none" w="med" len="med"/>
                    </a:lnL>
                    <a:lnR w="12700" cap="flat" cmpd="sng" algn="ctr">
                      <a:solidFill>
                        <a:srgbClr val="B3B3B3"/>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B3B3B3"/>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CA" sz="1800" b="0">
                        <a:solidFill>
                          <a:schemeClr val="tx1"/>
                        </a:solidFill>
                        <a:cs typeface="Arial" pitchFamily="34" charset="0"/>
                      </a:endParaRPr>
                    </a:p>
                  </a:txBody>
                  <a:tcPr marL="137160" marR="137160" marT="137160" marB="137160">
                    <a:lnL w="12700" cap="flat" cmpd="sng" algn="ctr">
                      <a:solidFill>
                        <a:srgbClr val="B3B3B3"/>
                      </a:solidFill>
                      <a:prstDash val="solid"/>
                      <a:round/>
                      <a:headEnd type="none" w="med" len="med"/>
                      <a:tailEnd type="none" w="med" len="med"/>
                    </a:lnL>
                    <a:lnR w="12700" cap="flat" cmpd="sng" algn="ctr">
                      <a:solidFill>
                        <a:srgbClr val="B3B3B3"/>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B3B3B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marL="137160" marR="137160" marT="137160" marB="137160">
                    <a:lnL w="12700" cap="flat" cmpd="sng" algn="ctr">
                      <a:noFill/>
                      <a:prstDash val="dot"/>
                      <a:round/>
                      <a:headEnd type="none" w="med" len="med"/>
                      <a:tailEnd type="none" w="med" len="med"/>
                    </a:lnL>
                    <a:lnR w="12700" cap="flat" cmpd="sng" algn="ctr">
                      <a:solidFill>
                        <a:srgbClr val="B3B3B3"/>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B3B3B3"/>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95764147"/>
                  </a:ext>
                </a:extLst>
              </a:tr>
            </a:tbl>
          </a:graphicData>
        </a:graphic>
      </p:graphicFrame>
    </p:spTree>
    <p:extLst>
      <p:ext uri="{BB962C8B-B14F-4D97-AF65-F5344CB8AC3E}">
        <p14:creationId xmlns:p14="http://schemas.microsoft.com/office/powerpoint/2010/main" val="2556446878"/>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a:extLst>
              <a:ext uri="{FF2B5EF4-FFF2-40B4-BE49-F238E27FC236}">
                <a16:creationId xmlns:a16="http://schemas.microsoft.com/office/drawing/2014/main" id="{8887CF98-7EA5-6EB5-E4EC-A527EF5F7F58}"/>
              </a:ext>
            </a:extLst>
          </p:cNvPr>
          <p:cNvSpPr>
            <a:spLocks noGrp="1"/>
          </p:cNvSpPr>
          <p:nvPr>
            <p:ph type="title"/>
          </p:nvPr>
        </p:nvSpPr>
        <p:spPr bwMode="gray">
          <a:xfrm>
            <a:off x="765737" y="768096"/>
            <a:ext cx="2286000" cy="5330826"/>
          </a:xfrm>
          <a:prstGeom prst="rect">
            <a:avLst/>
          </a:prstGeom>
          <a:solidFill>
            <a:schemeClr val="bg1">
              <a:lumMod val="95000"/>
            </a:schemeClr>
          </a:solidFill>
          <a:ln w="9525" algn="ctr">
            <a:noFill/>
            <a:prstDash/>
            <a:miter lim="800000"/>
            <a:headEnd/>
            <a:tailEnd/>
          </a:ln>
          <a:effectLst>
            <a:innerShdw blurRad="63500" dist="50800">
              <a:prstClr val="black">
                <a:alpha val="2000"/>
              </a:prstClr>
            </a:innerShdw>
          </a:effectLst>
        </p:spPr>
        <p:txBody>
          <a:bodyPr rot="0" spcFirstLastPara="0" vertOverflow="overflow" horzOverflow="overflow" vert="horz" wrap="square" lIns="182880" tIns="274320" rIns="182880" bIns="18288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Meet our colleagues</a:t>
            </a:r>
            <a:endParaRPr kumimoji="0" lang="en-US" sz="2800" b="1" i="0" u="none" strike="noStrike" kern="1200" cap="none" spc="-50" normalizeH="0" baseline="0" noProof="0">
              <a:ln>
                <a:noFill/>
              </a:ln>
              <a:solidFill>
                <a:schemeClr val="tx1"/>
              </a:solidFill>
              <a:effectLst/>
              <a:uLnTx/>
              <a:uFillTx/>
              <a:latin typeface="+mj-lt"/>
              <a:ea typeface="+mn-ea"/>
              <a:cs typeface="+mn-cs"/>
            </a:endParaRPr>
          </a:p>
        </p:txBody>
      </p:sp>
      <p:sp>
        <p:nvSpPr>
          <p:cNvPr id="12" name="Text placeholder 1">
            <a:extLst>
              <a:ext uri="{FF2B5EF4-FFF2-40B4-BE49-F238E27FC236}">
                <a16:creationId xmlns:a16="http://schemas.microsoft.com/office/drawing/2014/main" id="{7CC23142-4EF8-D92B-91FE-220039E6366C}"/>
              </a:ext>
            </a:extLst>
          </p:cNvPr>
          <p:cNvSpPr/>
          <p:nvPr/>
        </p:nvSpPr>
        <p:spPr bwMode="gray">
          <a:xfrm>
            <a:off x="5175250" y="2330486"/>
            <a:ext cx="2277019" cy="1044540"/>
          </a:xfrm>
          <a:prstGeom prst="rect">
            <a:avLst/>
          </a:prstGeom>
          <a:noFill/>
          <a:ln w="9525" algn="ctr">
            <a:noFill/>
            <a:miter lim="800000"/>
            <a:headEnd/>
            <a:tailEnd/>
          </a:ln>
          <a:effectLst/>
        </p:spPr>
        <p:txBody>
          <a:bodyPr lIns="0" tIns="118872" rIns="0" bIns="0" rtlCol="0" anchor="t">
            <a:noAutofit/>
          </a:bodyPr>
          <a:lstStyle/>
          <a:p>
            <a:pPr>
              <a:spcBef>
                <a:spcPts val="200"/>
              </a:spcBef>
              <a:spcAft>
                <a:spcPts val="200"/>
              </a:spcAft>
            </a:pPr>
            <a:r>
              <a:rPr lang="en-US" sz="1300" b="1">
                <a:solidFill>
                  <a:srgbClr val="5236AB"/>
                </a:solidFill>
                <a:latin typeface="+mj-lt"/>
                <a:cs typeface="Arial"/>
              </a:rPr>
              <a:t>Irene García</a:t>
            </a:r>
            <a:endParaRPr lang="en-US"/>
          </a:p>
          <a:p>
            <a:pPr>
              <a:spcBef>
                <a:spcPts val="200"/>
              </a:spcBef>
              <a:spcAft>
                <a:spcPts val="200"/>
              </a:spcAft>
            </a:pPr>
            <a:r>
              <a:rPr lang="en-US" sz="1100">
                <a:solidFill>
                  <a:srgbClr val="000000"/>
                </a:solidFill>
                <a:ea typeface="+mn-lt"/>
                <a:cs typeface="+mn-lt"/>
              </a:rPr>
              <a:t>No vine a </a:t>
            </a:r>
            <a:r>
              <a:rPr lang="en-US" sz="1100" err="1">
                <a:solidFill>
                  <a:srgbClr val="000000"/>
                </a:solidFill>
                <a:ea typeface="+mn-lt"/>
                <a:cs typeface="+mn-lt"/>
              </a:rPr>
              <a:t>encajar</a:t>
            </a:r>
            <a:r>
              <a:rPr lang="en-US" sz="1100">
                <a:solidFill>
                  <a:srgbClr val="000000"/>
                </a:solidFill>
                <a:ea typeface="+mn-lt"/>
                <a:cs typeface="+mn-lt"/>
              </a:rPr>
              <a:t> </a:t>
            </a:r>
            <a:r>
              <a:rPr lang="en-US" sz="1100" err="1">
                <a:solidFill>
                  <a:srgbClr val="000000"/>
                </a:solidFill>
                <a:ea typeface="+mn-lt"/>
                <a:cs typeface="+mn-lt"/>
              </a:rPr>
              <a:t>en</a:t>
            </a:r>
            <a:r>
              <a:rPr lang="en-US" sz="1100">
                <a:solidFill>
                  <a:srgbClr val="000000"/>
                </a:solidFill>
                <a:ea typeface="+mn-lt"/>
                <a:cs typeface="+mn-lt"/>
              </a:rPr>
              <a:t> un </a:t>
            </a:r>
            <a:r>
              <a:rPr lang="en-US" sz="1100" err="1">
                <a:solidFill>
                  <a:srgbClr val="000000"/>
                </a:solidFill>
                <a:ea typeface="+mn-lt"/>
                <a:cs typeface="+mn-lt"/>
              </a:rPr>
              <a:t>molde</a:t>
            </a:r>
            <a:r>
              <a:rPr lang="en-US" sz="1100">
                <a:solidFill>
                  <a:srgbClr val="000000"/>
                </a:solidFill>
                <a:ea typeface="+mn-lt"/>
                <a:cs typeface="+mn-lt"/>
              </a:rPr>
              <a:t>. Vine a </a:t>
            </a:r>
            <a:r>
              <a:rPr lang="en-US" sz="1100" err="1">
                <a:solidFill>
                  <a:srgbClr val="000000"/>
                </a:solidFill>
                <a:ea typeface="+mn-lt"/>
                <a:cs typeface="+mn-lt"/>
              </a:rPr>
              <a:t>diseñar</a:t>
            </a:r>
            <a:r>
              <a:rPr lang="en-US" sz="1100">
                <a:solidFill>
                  <a:srgbClr val="000000"/>
                </a:solidFill>
                <a:ea typeface="+mn-lt"/>
                <a:cs typeface="+mn-lt"/>
              </a:rPr>
              <a:t> uno nuevo.</a:t>
            </a:r>
            <a:endParaRPr lang="en-US">
              <a:solidFill>
                <a:srgbClr val="000000"/>
              </a:solidFill>
            </a:endParaRPr>
          </a:p>
        </p:txBody>
      </p:sp>
      <p:sp>
        <p:nvSpPr>
          <p:cNvPr id="11" name="Text placeholder 2">
            <a:extLst>
              <a:ext uri="{FF2B5EF4-FFF2-40B4-BE49-F238E27FC236}">
                <a16:creationId xmlns:a16="http://schemas.microsoft.com/office/drawing/2014/main" id="{62C4B85A-7243-588B-6CFA-4978D7E27B75}"/>
              </a:ext>
            </a:extLst>
          </p:cNvPr>
          <p:cNvSpPr/>
          <p:nvPr/>
        </p:nvSpPr>
        <p:spPr bwMode="gray">
          <a:xfrm>
            <a:off x="8322100" y="2341069"/>
            <a:ext cx="2277019" cy="1044540"/>
          </a:xfrm>
          <a:prstGeom prst="rect">
            <a:avLst/>
          </a:prstGeom>
          <a:noFill/>
          <a:ln w="9525" algn="ctr">
            <a:noFill/>
            <a:miter lim="800000"/>
            <a:headEnd/>
            <a:tailEnd/>
          </a:ln>
          <a:effectLst/>
        </p:spPr>
        <p:txBody>
          <a:bodyPr lIns="0" tIns="118872" rIns="0" bIns="0" rtlCol="0" anchor="t">
            <a:noAutofit/>
          </a:bodyPr>
          <a:lstStyle/>
          <a:p>
            <a:pPr>
              <a:spcBef>
                <a:spcPts val="200"/>
              </a:spcBef>
              <a:spcAft>
                <a:spcPts val="200"/>
              </a:spcAft>
            </a:pPr>
            <a:r>
              <a:rPr lang="en-US" sz="1300" b="1">
                <a:solidFill>
                  <a:srgbClr val="5236AB"/>
                </a:solidFill>
                <a:latin typeface="+mj-lt"/>
                <a:cs typeface="Arial"/>
              </a:rPr>
              <a:t>Eva Panadero</a:t>
            </a:r>
            <a:endParaRPr lang="en-US"/>
          </a:p>
          <a:p>
            <a:pPr eaLnBrk="0" hangingPunct="0">
              <a:spcBef>
                <a:spcPts val="200"/>
              </a:spcBef>
              <a:spcAft>
                <a:spcPts val="200"/>
              </a:spcAft>
              <a:buClr>
                <a:srgbClr val="A82465"/>
              </a:buClr>
            </a:pPr>
            <a:r>
              <a:rPr lang="en-US" sz="1100">
                <a:solidFill>
                  <a:srgbClr val="000000"/>
                </a:solidFill>
              </a:rPr>
              <a:t>No hay </a:t>
            </a:r>
            <a:r>
              <a:rPr lang="en-US" sz="1100" err="1">
                <a:solidFill>
                  <a:srgbClr val="000000"/>
                </a:solidFill>
              </a:rPr>
              <a:t>límites</a:t>
            </a:r>
            <a:r>
              <a:rPr lang="en-US" sz="1100">
                <a:solidFill>
                  <a:srgbClr val="000000"/>
                </a:solidFill>
              </a:rPr>
              <a:t> </a:t>
            </a:r>
            <a:r>
              <a:rPr lang="en-US" sz="1100" err="1">
                <a:solidFill>
                  <a:srgbClr val="000000"/>
                </a:solidFill>
              </a:rPr>
              <a:t>cuando</a:t>
            </a:r>
            <a:r>
              <a:rPr lang="en-US" sz="1100">
                <a:solidFill>
                  <a:srgbClr val="000000"/>
                </a:solidFill>
              </a:rPr>
              <a:t> sabes lo que vales.  </a:t>
            </a:r>
          </a:p>
          <a:p>
            <a:pPr lvl="0" eaLnBrk="0" hangingPunct="0">
              <a:spcBef>
                <a:spcPts val="200"/>
              </a:spcBef>
              <a:spcAft>
                <a:spcPts val="200"/>
              </a:spcAft>
              <a:buClr>
                <a:srgbClr val="A82465"/>
              </a:buClr>
            </a:pPr>
            <a:endParaRPr lang="en-US" sz="800" i="1">
              <a:solidFill>
                <a:srgbClr val="555555"/>
              </a:solidFill>
            </a:endParaRPr>
          </a:p>
        </p:txBody>
      </p:sp>
      <p:sp>
        <p:nvSpPr>
          <p:cNvPr id="6" name="Text placeholder 3">
            <a:extLst>
              <a:ext uri="{FF2B5EF4-FFF2-40B4-BE49-F238E27FC236}">
                <a16:creationId xmlns:a16="http://schemas.microsoft.com/office/drawing/2014/main" id="{813CCD2E-ABC5-4987-3A67-4FAF7584D16D}"/>
              </a:ext>
            </a:extLst>
          </p:cNvPr>
          <p:cNvSpPr/>
          <p:nvPr/>
        </p:nvSpPr>
        <p:spPr bwMode="gray">
          <a:xfrm>
            <a:off x="8312135" y="5092736"/>
            <a:ext cx="2277019" cy="1044540"/>
          </a:xfrm>
          <a:prstGeom prst="rect">
            <a:avLst/>
          </a:prstGeom>
          <a:noFill/>
          <a:ln w="9525" algn="ctr">
            <a:noFill/>
            <a:miter lim="800000"/>
            <a:headEnd/>
            <a:tailEnd/>
          </a:ln>
          <a:effectLst/>
        </p:spPr>
        <p:txBody>
          <a:bodyPr lIns="0" tIns="118872" rIns="0" bIns="0" rtlCol="0" anchor="t">
            <a:noAutofit/>
          </a:bodyPr>
          <a:lstStyle/>
          <a:p>
            <a:pPr>
              <a:spcBef>
                <a:spcPts val="200"/>
              </a:spcBef>
              <a:spcAft>
                <a:spcPts val="200"/>
              </a:spcAft>
            </a:pPr>
            <a:r>
              <a:rPr lang="en-US" sz="1300" b="1">
                <a:solidFill>
                  <a:srgbClr val="5236AB"/>
                </a:solidFill>
                <a:latin typeface="+mj-lt"/>
                <a:cs typeface="Arial"/>
              </a:rPr>
              <a:t>Carmen Molinero</a:t>
            </a:r>
            <a:endParaRPr lang="en-US"/>
          </a:p>
          <a:p>
            <a:pPr>
              <a:spcBef>
                <a:spcPts val="200"/>
              </a:spcBef>
              <a:spcAft>
                <a:spcPts val="200"/>
              </a:spcAft>
            </a:pPr>
            <a:r>
              <a:rPr lang="en-US" sz="1100">
                <a:solidFill>
                  <a:srgbClr val="000000"/>
                </a:solidFill>
              </a:rPr>
              <a:t>No </a:t>
            </a:r>
            <a:r>
              <a:rPr lang="en-US" sz="1100" err="1">
                <a:solidFill>
                  <a:srgbClr val="000000"/>
                </a:solidFill>
              </a:rPr>
              <a:t>tiene</a:t>
            </a:r>
            <a:r>
              <a:rPr lang="en-US" sz="1100">
                <a:solidFill>
                  <a:srgbClr val="000000"/>
                </a:solidFill>
              </a:rPr>
              <a:t> </a:t>
            </a:r>
            <a:r>
              <a:rPr lang="en-US" sz="1100" err="1">
                <a:solidFill>
                  <a:srgbClr val="000000"/>
                </a:solidFill>
              </a:rPr>
              <a:t>pérdida</a:t>
            </a:r>
            <a:r>
              <a:rPr lang="en-US" sz="1100">
                <a:solidFill>
                  <a:srgbClr val="000000"/>
                </a:solidFill>
              </a:rPr>
              <a:t>. Donde </a:t>
            </a:r>
            <a:r>
              <a:rPr lang="en-US" sz="1100" err="1">
                <a:solidFill>
                  <a:srgbClr val="000000"/>
                </a:solidFill>
              </a:rPr>
              <a:t>te</a:t>
            </a:r>
            <a:r>
              <a:rPr lang="en-US" sz="1100">
                <a:solidFill>
                  <a:srgbClr val="000000"/>
                </a:solidFill>
              </a:rPr>
              <a:t> </a:t>
            </a:r>
            <a:r>
              <a:rPr lang="en-US" sz="1100" err="1">
                <a:solidFill>
                  <a:srgbClr val="000000"/>
                </a:solidFill>
              </a:rPr>
              <a:t>sientas</a:t>
            </a:r>
            <a:r>
              <a:rPr lang="en-US" sz="1100">
                <a:solidFill>
                  <a:srgbClr val="000000"/>
                </a:solidFill>
              </a:rPr>
              <a:t> </a:t>
            </a:r>
            <a:r>
              <a:rPr lang="en-US" sz="1100" err="1">
                <a:solidFill>
                  <a:srgbClr val="000000"/>
                </a:solidFill>
              </a:rPr>
              <a:t>feliz</a:t>
            </a:r>
            <a:r>
              <a:rPr lang="en-US" sz="1100">
                <a:solidFill>
                  <a:srgbClr val="000000"/>
                </a:solidFill>
              </a:rPr>
              <a:t>, </a:t>
            </a:r>
            <a:r>
              <a:rPr lang="en-US" sz="1100" err="1">
                <a:solidFill>
                  <a:srgbClr val="000000"/>
                </a:solidFill>
              </a:rPr>
              <a:t>ahí</a:t>
            </a:r>
            <a:r>
              <a:rPr lang="en-US" sz="1100">
                <a:solidFill>
                  <a:srgbClr val="000000"/>
                </a:solidFill>
              </a:rPr>
              <a:t> es.</a:t>
            </a:r>
            <a:endParaRPr lang="en-US" sz="1100"/>
          </a:p>
        </p:txBody>
      </p:sp>
      <p:sp>
        <p:nvSpPr>
          <p:cNvPr id="14" name="Text placeholder 4">
            <a:extLst>
              <a:ext uri="{FF2B5EF4-FFF2-40B4-BE49-F238E27FC236}">
                <a16:creationId xmlns:a16="http://schemas.microsoft.com/office/drawing/2014/main" id="{DD1F30DA-5A83-4751-1E26-3D51862BEF45}"/>
              </a:ext>
            </a:extLst>
          </p:cNvPr>
          <p:cNvSpPr/>
          <p:nvPr/>
        </p:nvSpPr>
        <p:spPr bwMode="gray">
          <a:xfrm>
            <a:off x="5169877" y="5083454"/>
            <a:ext cx="2277019" cy="1044540"/>
          </a:xfrm>
          <a:prstGeom prst="rect">
            <a:avLst/>
          </a:prstGeom>
          <a:noFill/>
          <a:ln w="9525" algn="ctr">
            <a:noFill/>
            <a:miter lim="800000"/>
            <a:headEnd/>
            <a:tailEnd/>
          </a:ln>
          <a:effectLst/>
        </p:spPr>
        <p:txBody>
          <a:bodyPr lIns="0" tIns="118872" rIns="0" bIns="0" rtlCol="0" anchor="t">
            <a:noAutofit/>
          </a:bodyPr>
          <a:lstStyle/>
          <a:p>
            <a:pPr>
              <a:spcBef>
                <a:spcPts val="200"/>
              </a:spcBef>
              <a:spcAft>
                <a:spcPts val="200"/>
              </a:spcAft>
            </a:pPr>
            <a:r>
              <a:rPr lang="en-US" sz="1300" b="1">
                <a:solidFill>
                  <a:srgbClr val="5236AB"/>
                </a:solidFill>
                <a:latin typeface="+mj-lt"/>
                <a:cs typeface="Arial"/>
              </a:rPr>
              <a:t>Alba Continente</a:t>
            </a:r>
            <a:endParaRPr lang="en-US" sz="1300" b="1">
              <a:solidFill>
                <a:srgbClr val="5236AB"/>
              </a:solidFill>
              <a:latin typeface="+mj-lt"/>
              <a:cs typeface="Arial" pitchFamily="34" charset="0"/>
            </a:endParaRPr>
          </a:p>
          <a:p>
            <a:pPr lvl="0" eaLnBrk="0" hangingPunct="0">
              <a:spcBef>
                <a:spcPts val="200"/>
              </a:spcBef>
              <a:spcAft>
                <a:spcPts val="200"/>
              </a:spcAft>
              <a:buClr>
                <a:srgbClr val="A82465"/>
              </a:buClr>
            </a:pPr>
            <a:r>
              <a:rPr lang="en-US" sz="1100"/>
              <a:t>Lo </a:t>
            </a:r>
            <a:r>
              <a:rPr lang="en-US" sz="1100" err="1"/>
              <a:t>divertido</a:t>
            </a:r>
            <a:r>
              <a:rPr lang="en-US" sz="1100"/>
              <a:t> no es que </a:t>
            </a:r>
            <a:r>
              <a:rPr lang="en-US" sz="1100" err="1"/>
              <a:t>funcione</a:t>
            </a:r>
            <a:r>
              <a:rPr lang="en-US" sz="1100"/>
              <a:t> a la </a:t>
            </a:r>
            <a:r>
              <a:rPr lang="en-US" sz="1100" err="1"/>
              <a:t>primera</a:t>
            </a:r>
            <a:r>
              <a:rPr lang="en-US" sz="1100"/>
              <a:t>, es </a:t>
            </a:r>
            <a:r>
              <a:rPr lang="en-US" sz="1100" err="1"/>
              <a:t>hacerlo</a:t>
            </a:r>
            <a:r>
              <a:rPr lang="en-US" sz="1100"/>
              <a:t> </a:t>
            </a:r>
            <a:r>
              <a:rPr lang="en-US" sz="1100" err="1"/>
              <a:t>funcionar</a:t>
            </a:r>
            <a:r>
              <a:rPr lang="en-US" sz="1100"/>
              <a:t> a </a:t>
            </a:r>
            <a:r>
              <a:rPr lang="en-US" sz="1100" err="1"/>
              <a:t>tu</a:t>
            </a:r>
            <a:r>
              <a:rPr lang="en-US" sz="1100"/>
              <a:t> </a:t>
            </a:r>
            <a:r>
              <a:rPr lang="en-US" sz="1100" err="1"/>
              <a:t>manera</a:t>
            </a:r>
            <a:r>
              <a:rPr lang="en-US" sz="1100"/>
              <a:t>. </a:t>
            </a:r>
            <a:r>
              <a:rPr lang="en-US" sz="1100" i="1">
                <a:solidFill>
                  <a:srgbClr val="555555"/>
                </a:solidFill>
              </a:rPr>
              <a:t> </a:t>
            </a:r>
          </a:p>
        </p:txBody>
      </p:sp>
      <p:sp>
        <p:nvSpPr>
          <p:cNvPr id="15" name="Rectangle 14">
            <a:extLst>
              <a:ext uri="{FF2B5EF4-FFF2-40B4-BE49-F238E27FC236}">
                <a16:creationId xmlns:a16="http://schemas.microsoft.com/office/drawing/2014/main" id="{584C8D0A-0B03-4C2B-C834-91D47A8C549F}"/>
              </a:ext>
              <a:ext uri="{C183D7F6-B498-43B3-948B-1728B52AA6E4}">
                <adec:decorative xmlns:adec="http://schemas.microsoft.com/office/drawing/2017/decorative" val="1"/>
              </a:ext>
            </a:extLst>
          </p:cNvPr>
          <p:cNvSpPr/>
          <p:nvPr/>
        </p:nvSpPr>
        <p:spPr bwMode="gray">
          <a:xfrm>
            <a:off x="766763" y="761999"/>
            <a:ext cx="2281237" cy="95251"/>
          </a:xfrm>
          <a:prstGeom prst="rect">
            <a:avLst/>
          </a:prstGeom>
          <a:gradFill>
            <a:gsLst>
              <a:gs pos="66000">
                <a:srgbClr val="E31937"/>
              </a:gs>
              <a:gs pos="0">
                <a:srgbClr val="FFCDD2"/>
              </a:gs>
              <a:gs pos="33000">
                <a:srgbClr val="FF6A00"/>
              </a:gs>
              <a:gs pos="100000">
                <a:srgbClr val="991F3D"/>
              </a:gs>
            </a:gsLst>
            <a:lin ang="0" scaled="1"/>
          </a:gradFill>
          <a:ln w="9525" algn="ctr">
            <a:noFill/>
            <a:miter lim="800000"/>
            <a:headEnd/>
            <a:tailEnd/>
          </a:ln>
          <a:effectLst/>
        </p:spPr>
        <p:txBody>
          <a:bodyPr lIns="63500" tIns="0" rIns="64800" bIns="0" rtlCol="0" anchor="ctr"/>
          <a:lstStyle/>
          <a:p>
            <a:pPr algn="ctr">
              <a:spcBef>
                <a:spcPct val="0"/>
              </a:spcBef>
              <a:buClrTx/>
              <a:buSzPct val="90000"/>
            </a:pPr>
            <a:endParaRPr lang="en-US" sz="1600" b="1">
              <a:solidFill>
                <a:schemeClr val="bg1"/>
              </a:solidFill>
              <a:cs typeface="Arial" pitchFamily="34" charset="0"/>
            </a:endParaRPr>
          </a:p>
        </p:txBody>
      </p:sp>
      <p:sp>
        <p:nvSpPr>
          <p:cNvPr id="19" name="Rectangle 18">
            <a:extLst>
              <a:ext uri="{FF2B5EF4-FFF2-40B4-BE49-F238E27FC236}">
                <a16:creationId xmlns:a16="http://schemas.microsoft.com/office/drawing/2014/main" id="{161F0C7A-DC33-CE47-D92A-72E927420E44}"/>
              </a:ext>
              <a:ext uri="{C183D7F6-B498-43B3-948B-1728B52AA6E4}">
                <adec:decorative xmlns:adec="http://schemas.microsoft.com/office/drawing/2017/decorative" val="1"/>
              </a:ext>
            </a:extLst>
          </p:cNvPr>
          <p:cNvSpPr/>
          <p:nvPr/>
        </p:nvSpPr>
        <p:spPr bwMode="gray">
          <a:xfrm>
            <a:off x="10668000" y="-342900"/>
            <a:ext cx="1524000" cy="342900"/>
          </a:xfrm>
          <a:prstGeom prst="rect">
            <a:avLst/>
          </a:prstGeom>
          <a:solidFill>
            <a:srgbClr val="200A58"/>
          </a:solidFill>
          <a:ln w="9525" algn="ctr">
            <a:noFill/>
            <a:miter lim="800000"/>
            <a:headEnd/>
            <a:tailEnd/>
          </a:ln>
          <a:effectLst/>
        </p:spPr>
        <p:txBody>
          <a:bodyPr lIns="63500" tIns="0" rIns="64800" bIns="0" rtlCol="0" anchor="ctr"/>
          <a:lstStyle/>
          <a:p>
            <a:pPr algn="ctr">
              <a:spcBef>
                <a:spcPct val="0"/>
              </a:spcBef>
              <a:buClrTx/>
              <a:buSzPct val="90000"/>
            </a:pPr>
            <a:r>
              <a:rPr lang="en-US" sz="1600" b="1" spc="200">
                <a:solidFill>
                  <a:schemeClr val="bg1"/>
                </a:solidFill>
                <a:cs typeface="Arial" pitchFamily="34" charset="0"/>
              </a:rPr>
              <a:t>NEW</a:t>
            </a:r>
          </a:p>
        </p:txBody>
      </p:sp>
      <p:pic>
        <p:nvPicPr>
          <p:cNvPr id="2" name="Picture 1">
            <a:extLst>
              <a:ext uri="{FF2B5EF4-FFF2-40B4-BE49-F238E27FC236}">
                <a16:creationId xmlns:a16="http://schemas.microsoft.com/office/drawing/2014/main" id="{B331CFA3-AC14-2688-EC58-5CCF212647AC}"/>
              </a:ext>
            </a:extLst>
          </p:cNvPr>
          <p:cNvPicPr>
            <a:picLocks noChangeAspect="1"/>
          </p:cNvPicPr>
          <p:nvPr/>
        </p:nvPicPr>
        <p:blipFill>
          <a:blip r:embed="rId2"/>
          <a:stretch>
            <a:fillRect/>
          </a:stretch>
        </p:blipFill>
        <p:spPr>
          <a:xfrm>
            <a:off x="5175615" y="991210"/>
            <a:ext cx="1382591" cy="1340095"/>
          </a:xfrm>
          <a:prstGeom prst="rect">
            <a:avLst/>
          </a:prstGeom>
        </p:spPr>
      </p:pic>
      <p:pic>
        <p:nvPicPr>
          <p:cNvPr id="3" name="Picture 2">
            <a:extLst>
              <a:ext uri="{FF2B5EF4-FFF2-40B4-BE49-F238E27FC236}">
                <a16:creationId xmlns:a16="http://schemas.microsoft.com/office/drawing/2014/main" id="{D185038A-6270-917D-80A1-C37F81F58F79}"/>
              </a:ext>
            </a:extLst>
          </p:cNvPr>
          <p:cNvPicPr>
            <a:picLocks noChangeAspect="1"/>
          </p:cNvPicPr>
          <p:nvPr/>
        </p:nvPicPr>
        <p:blipFill>
          <a:blip r:embed="rId3"/>
          <a:stretch>
            <a:fillRect/>
          </a:stretch>
        </p:blipFill>
        <p:spPr>
          <a:xfrm>
            <a:off x="8324728" y="1013516"/>
            <a:ext cx="1406036" cy="1340094"/>
          </a:xfrm>
          <a:prstGeom prst="rect">
            <a:avLst/>
          </a:prstGeom>
        </p:spPr>
      </p:pic>
      <p:pic>
        <p:nvPicPr>
          <p:cNvPr id="20" name="Picture 19">
            <a:extLst>
              <a:ext uri="{FF2B5EF4-FFF2-40B4-BE49-F238E27FC236}">
                <a16:creationId xmlns:a16="http://schemas.microsoft.com/office/drawing/2014/main" id="{434D6500-C8AE-8500-8808-7684F665F992}"/>
              </a:ext>
            </a:extLst>
          </p:cNvPr>
          <p:cNvPicPr>
            <a:picLocks noChangeAspect="1"/>
          </p:cNvPicPr>
          <p:nvPr/>
        </p:nvPicPr>
        <p:blipFill>
          <a:blip r:embed="rId4"/>
          <a:stretch>
            <a:fillRect/>
          </a:stretch>
        </p:blipFill>
        <p:spPr>
          <a:xfrm>
            <a:off x="8308282" y="3765184"/>
            <a:ext cx="1394314" cy="1328372"/>
          </a:xfrm>
          <a:prstGeom prst="rect">
            <a:avLst/>
          </a:prstGeom>
        </p:spPr>
      </p:pic>
      <p:pic>
        <p:nvPicPr>
          <p:cNvPr id="21" name="Picture 20">
            <a:extLst>
              <a:ext uri="{FF2B5EF4-FFF2-40B4-BE49-F238E27FC236}">
                <a16:creationId xmlns:a16="http://schemas.microsoft.com/office/drawing/2014/main" id="{8AB17318-B8EB-909B-4295-8C5E6C4279E7}"/>
              </a:ext>
            </a:extLst>
          </p:cNvPr>
          <p:cNvPicPr>
            <a:picLocks noChangeAspect="1"/>
          </p:cNvPicPr>
          <p:nvPr/>
        </p:nvPicPr>
        <p:blipFill>
          <a:blip r:embed="rId5"/>
          <a:stretch>
            <a:fillRect/>
          </a:stretch>
        </p:blipFill>
        <p:spPr>
          <a:xfrm>
            <a:off x="5170243" y="3761276"/>
            <a:ext cx="1370868" cy="1328372"/>
          </a:xfrm>
          <a:prstGeom prst="rect">
            <a:avLst/>
          </a:prstGeom>
        </p:spPr>
      </p:pic>
    </p:spTree>
    <p:extLst>
      <p:ext uri="{BB962C8B-B14F-4D97-AF65-F5344CB8AC3E}">
        <p14:creationId xmlns:p14="http://schemas.microsoft.com/office/powerpoint/2010/main" val="4140755274"/>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49369-7475-A265-F834-4CB30ED0C3FD}"/>
              </a:ext>
            </a:extLst>
          </p:cNvPr>
          <p:cNvSpPr>
            <a:spLocks noGrp="1"/>
          </p:cNvSpPr>
          <p:nvPr>
            <p:ph type="title"/>
          </p:nvPr>
        </p:nvSpPr>
        <p:spPr/>
        <p:txBody>
          <a:bodyPr/>
          <a:lstStyle/>
          <a:p>
            <a:r>
              <a:rPr lang="en-US" b="1" err="1"/>
              <a:t>Demostración</a:t>
            </a:r>
            <a:r>
              <a:rPr lang="en-US" b="1"/>
              <a:t> </a:t>
            </a:r>
            <a:r>
              <a:rPr lang="en-US" b="1" err="1"/>
              <a:t>básica</a:t>
            </a:r>
            <a:r>
              <a:rPr lang="en-US" b="1"/>
              <a:t> de Twine</a:t>
            </a:r>
          </a:p>
        </p:txBody>
      </p:sp>
      <p:grpSp>
        <p:nvGrpSpPr>
          <p:cNvPr id="4" name="Group 3">
            <a:extLst>
              <a:ext uri="{FF2B5EF4-FFF2-40B4-BE49-F238E27FC236}">
                <a16:creationId xmlns:a16="http://schemas.microsoft.com/office/drawing/2014/main" id="{11E63302-6CD2-408F-F51E-9CD0F49F7C8C}"/>
              </a:ext>
            </a:extLst>
          </p:cNvPr>
          <p:cNvGrpSpPr/>
          <p:nvPr/>
        </p:nvGrpSpPr>
        <p:grpSpPr>
          <a:xfrm>
            <a:off x="4435572" y="3520952"/>
            <a:ext cx="3321354" cy="1917397"/>
            <a:chOff x="766250" y="1539752"/>
            <a:chExt cx="3321354" cy="1917397"/>
          </a:xfrm>
        </p:grpSpPr>
        <p:sp>
          <p:nvSpPr>
            <p:cNvPr id="5" name="Rectangle 4">
              <a:extLst>
                <a:ext uri="{FF2B5EF4-FFF2-40B4-BE49-F238E27FC236}">
                  <a16:creationId xmlns:a16="http://schemas.microsoft.com/office/drawing/2014/main" id="{558631A1-A837-0EE0-6883-E9016F9ED096}"/>
                </a:ext>
              </a:extLst>
            </p:cNvPr>
            <p:cNvSpPr/>
            <p:nvPr/>
          </p:nvSpPr>
          <p:spPr bwMode="gray">
            <a:xfrm>
              <a:off x="766250" y="2602658"/>
              <a:ext cx="3321354" cy="854491"/>
            </a:xfrm>
            <a:prstGeom prst="rect">
              <a:avLst/>
            </a:prstGeom>
            <a:solidFill>
              <a:schemeClr val="bg1">
                <a:lumMod val="95000"/>
              </a:schemeClr>
            </a:solidFill>
            <a:ln w="28575" algn="ctr">
              <a:gradFill>
                <a:gsLst>
                  <a:gs pos="0">
                    <a:srgbClr val="FFCDD2"/>
                  </a:gs>
                  <a:gs pos="33000">
                    <a:srgbClr val="FF6A00"/>
                  </a:gs>
                  <a:gs pos="66000">
                    <a:srgbClr val="E31937"/>
                  </a:gs>
                  <a:gs pos="99000">
                    <a:srgbClr val="991F3D"/>
                  </a:gs>
                </a:gsLst>
                <a:lin ang="10800000" scaled="0"/>
              </a:gradFill>
              <a:miter lim="800000"/>
              <a:headEnd/>
              <a:tailEnd/>
            </a:ln>
            <a:effectLst/>
          </p:spPr>
          <p:txBody>
            <a:bodyPr lIns="182880" tIns="0" rIns="182880" bIns="0" rtlCol="0" anchor="ctr"/>
            <a:lstStyle/>
            <a:p>
              <a:pPr algn="ctr">
                <a:spcBef>
                  <a:spcPct val="0"/>
                </a:spcBef>
              </a:pPr>
              <a:r>
                <a:rPr lang="en-US">
                  <a:ea typeface="+mn-lt"/>
                  <a:cs typeface="+mn-lt"/>
                </a:rPr>
                <a:t>🌐 </a:t>
              </a:r>
              <a:r>
                <a:rPr lang="en-US">
                  <a:ea typeface="+mn-lt"/>
                  <a:cs typeface="+mn-lt"/>
                  <a:hlinkClick r:id="rId2"/>
                </a:rPr>
                <a:t>https://twinery.org/</a:t>
              </a:r>
              <a:endParaRPr lang="en-US">
                <a:ea typeface="+mn-lt"/>
                <a:cs typeface="+mn-lt"/>
              </a:endParaRPr>
            </a:p>
          </p:txBody>
        </p:sp>
        <p:pic>
          <p:nvPicPr>
            <p:cNvPr id="3" name="Picture 2">
              <a:extLst>
                <a:ext uri="{FF2B5EF4-FFF2-40B4-BE49-F238E27FC236}">
                  <a16:creationId xmlns:a16="http://schemas.microsoft.com/office/drawing/2014/main" id="{95183CC5-72FB-A63F-5D44-37B44DEF217C}"/>
                </a:ext>
              </a:extLst>
            </p:cNvPr>
            <p:cNvPicPr>
              <a:picLocks noChangeAspect="1"/>
            </p:cNvPicPr>
            <p:nvPr/>
          </p:nvPicPr>
          <p:blipFill>
            <a:blip r:embed="rId3"/>
            <a:stretch>
              <a:fillRect/>
            </a:stretch>
          </p:blipFill>
          <p:spPr>
            <a:xfrm>
              <a:off x="1792166" y="1539752"/>
              <a:ext cx="1022840" cy="929787"/>
            </a:xfrm>
            <a:prstGeom prst="rect">
              <a:avLst/>
            </a:prstGeom>
          </p:spPr>
        </p:pic>
      </p:grpSp>
      <p:sp>
        <p:nvSpPr>
          <p:cNvPr id="35" name="TextBox 34">
            <a:extLst>
              <a:ext uri="{FF2B5EF4-FFF2-40B4-BE49-F238E27FC236}">
                <a16:creationId xmlns:a16="http://schemas.microsoft.com/office/drawing/2014/main" id="{1BED51DB-BAFC-DAF7-FCD2-88F834A789E9}"/>
              </a:ext>
            </a:extLst>
          </p:cNvPr>
          <p:cNvSpPr txBox="1"/>
          <p:nvPr/>
        </p:nvSpPr>
        <p:spPr>
          <a:xfrm>
            <a:off x="770620" y="1498485"/>
            <a:ext cx="11081755" cy="2031325"/>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a:latin typeface="Arial"/>
                <a:cs typeface="Times New Roman"/>
              </a:rPr>
              <a:t>🔮 </a:t>
            </a:r>
            <a:r>
              <a:rPr lang="en-US" sz="2400" b="1">
                <a:latin typeface="Arial"/>
                <a:cs typeface="Times New Roman"/>
              </a:rPr>
              <a:t>¿</a:t>
            </a:r>
            <a:r>
              <a:rPr lang="en-US" sz="2400" b="1" err="1">
                <a:latin typeface="Arial"/>
                <a:cs typeface="Times New Roman"/>
              </a:rPr>
              <a:t>Qué</a:t>
            </a:r>
            <a:r>
              <a:rPr lang="en-US" sz="2400" b="1">
                <a:latin typeface="Arial"/>
                <a:cs typeface="Times New Roman"/>
              </a:rPr>
              <a:t> es Twine?</a:t>
            </a:r>
            <a:br>
              <a:rPr lang="en-US" sz="2400" b="1">
                <a:latin typeface="Arial"/>
                <a:cs typeface="Times New Roman"/>
              </a:rPr>
            </a:br>
            <a:endParaRPr lang="en-US" b="1">
              <a:latin typeface="Arial"/>
              <a:cs typeface="Times New Roman"/>
            </a:endParaRPr>
          </a:p>
          <a:p>
            <a:r>
              <a:rPr lang="en-US">
                <a:latin typeface="Arial"/>
                <a:cs typeface="Times New Roman"/>
              </a:rPr>
              <a:t>Twine es </a:t>
            </a:r>
            <a:r>
              <a:rPr lang="en-US" err="1">
                <a:latin typeface="Arial"/>
                <a:cs typeface="Times New Roman"/>
              </a:rPr>
              <a:t>una</a:t>
            </a:r>
            <a:r>
              <a:rPr lang="en-US">
                <a:latin typeface="Arial"/>
                <a:cs typeface="Times New Roman"/>
              </a:rPr>
              <a:t> </a:t>
            </a:r>
            <a:r>
              <a:rPr lang="en-US" err="1">
                <a:latin typeface="Arial"/>
                <a:cs typeface="Times New Roman"/>
              </a:rPr>
              <a:t>herramienta</a:t>
            </a:r>
            <a:r>
              <a:rPr lang="en-US">
                <a:latin typeface="Arial"/>
                <a:cs typeface="Times New Roman"/>
              </a:rPr>
              <a:t> </a:t>
            </a:r>
            <a:r>
              <a:rPr lang="en-US" b="1" err="1">
                <a:latin typeface="Arial"/>
                <a:cs typeface="Times New Roman"/>
              </a:rPr>
              <a:t>gratuita</a:t>
            </a:r>
            <a:r>
              <a:rPr lang="en-US" b="1">
                <a:latin typeface="Arial"/>
                <a:cs typeface="Times New Roman"/>
              </a:rPr>
              <a:t> y visual</a:t>
            </a:r>
            <a:r>
              <a:rPr lang="en-US">
                <a:latin typeface="Arial"/>
                <a:cs typeface="Times New Roman"/>
              </a:rPr>
              <a:t> que </a:t>
            </a:r>
            <a:r>
              <a:rPr lang="en-US" err="1">
                <a:latin typeface="Arial"/>
                <a:cs typeface="Times New Roman"/>
              </a:rPr>
              <a:t>permite</a:t>
            </a:r>
            <a:r>
              <a:rPr lang="en-US">
                <a:latin typeface="Arial"/>
                <a:cs typeface="Times New Roman"/>
              </a:rPr>
              <a:t> </a:t>
            </a:r>
            <a:r>
              <a:rPr lang="en-US" err="1">
                <a:latin typeface="Arial"/>
                <a:cs typeface="Times New Roman"/>
              </a:rPr>
              <a:t>crear</a:t>
            </a:r>
            <a:r>
              <a:rPr lang="en-US">
                <a:latin typeface="Arial"/>
                <a:cs typeface="Times New Roman"/>
              </a:rPr>
              <a:t> </a:t>
            </a:r>
            <a:r>
              <a:rPr lang="en-US" b="1" err="1">
                <a:latin typeface="Arial"/>
                <a:cs typeface="Times New Roman"/>
              </a:rPr>
              <a:t>historias</a:t>
            </a:r>
            <a:r>
              <a:rPr lang="en-US" b="1">
                <a:latin typeface="Arial"/>
                <a:cs typeface="Times New Roman"/>
              </a:rPr>
              <a:t> </a:t>
            </a:r>
            <a:r>
              <a:rPr lang="en-US" b="1" err="1">
                <a:latin typeface="Arial"/>
                <a:cs typeface="Times New Roman"/>
              </a:rPr>
              <a:t>interactivas</a:t>
            </a:r>
            <a:r>
              <a:rPr lang="en-US">
                <a:latin typeface="Arial"/>
                <a:cs typeface="Times New Roman"/>
              </a:rPr>
              <a:t> del </a:t>
            </a:r>
            <a:r>
              <a:rPr lang="en-US" err="1">
                <a:latin typeface="Arial"/>
                <a:cs typeface="Times New Roman"/>
              </a:rPr>
              <a:t>tipo</a:t>
            </a:r>
            <a:r>
              <a:rPr lang="en-US">
                <a:latin typeface="Arial"/>
                <a:cs typeface="Times New Roman"/>
              </a:rPr>
              <a:t> </a:t>
            </a:r>
            <a:r>
              <a:rPr lang="en-US" i="1" err="1">
                <a:latin typeface="Arial"/>
                <a:cs typeface="Times New Roman"/>
              </a:rPr>
              <a:t>elige</a:t>
            </a:r>
            <a:r>
              <a:rPr lang="en-US" i="1">
                <a:latin typeface="Arial"/>
                <a:cs typeface="Times New Roman"/>
              </a:rPr>
              <a:t> </a:t>
            </a:r>
            <a:r>
              <a:rPr lang="en-US" i="1" err="1">
                <a:latin typeface="Arial"/>
                <a:cs typeface="Times New Roman"/>
              </a:rPr>
              <a:t>tu</a:t>
            </a:r>
            <a:r>
              <a:rPr lang="en-US" i="1">
                <a:latin typeface="Arial"/>
                <a:cs typeface="Times New Roman"/>
              </a:rPr>
              <a:t> </a:t>
            </a:r>
            <a:r>
              <a:rPr lang="en-US" i="1" err="1">
                <a:latin typeface="Arial"/>
                <a:cs typeface="Times New Roman"/>
              </a:rPr>
              <a:t>propia</a:t>
            </a:r>
            <a:r>
              <a:rPr lang="en-US" i="1">
                <a:latin typeface="Arial"/>
                <a:cs typeface="Times New Roman"/>
              </a:rPr>
              <a:t> </a:t>
            </a:r>
            <a:r>
              <a:rPr lang="en-US" i="1" err="1">
                <a:latin typeface="Arial"/>
                <a:cs typeface="Times New Roman"/>
              </a:rPr>
              <a:t>aventura</a:t>
            </a:r>
            <a:r>
              <a:rPr lang="en-US">
                <a:latin typeface="Arial"/>
                <a:cs typeface="Times New Roman"/>
              </a:rPr>
              <a:t>. </a:t>
            </a:r>
            <a:r>
              <a:rPr lang="en-US" err="1">
                <a:latin typeface="Arial"/>
                <a:cs typeface="Times New Roman"/>
              </a:rPr>
              <a:t>Puedes</a:t>
            </a:r>
            <a:r>
              <a:rPr lang="en-US">
                <a:latin typeface="Arial"/>
                <a:cs typeface="Times New Roman"/>
              </a:rPr>
              <a:t> </a:t>
            </a:r>
            <a:r>
              <a:rPr lang="en-US" err="1">
                <a:latin typeface="Arial"/>
                <a:cs typeface="Times New Roman"/>
              </a:rPr>
              <a:t>usarla</a:t>
            </a:r>
            <a:r>
              <a:rPr lang="en-US">
                <a:latin typeface="Arial"/>
                <a:cs typeface="Times New Roman"/>
              </a:rPr>
              <a:t> </a:t>
            </a:r>
            <a:r>
              <a:rPr lang="en-US" b="1">
                <a:latin typeface="Arial"/>
                <a:cs typeface="Times New Roman"/>
              </a:rPr>
              <a:t>sin saber </a:t>
            </a:r>
            <a:r>
              <a:rPr lang="en-US" b="1" err="1">
                <a:latin typeface="Arial"/>
                <a:cs typeface="Times New Roman"/>
              </a:rPr>
              <a:t>programar</a:t>
            </a:r>
            <a:r>
              <a:rPr lang="en-US">
                <a:latin typeface="Arial"/>
                <a:cs typeface="Times New Roman"/>
              </a:rPr>
              <a:t>, </a:t>
            </a:r>
            <a:r>
              <a:rPr lang="en-US" err="1">
                <a:latin typeface="Arial"/>
                <a:cs typeface="Times New Roman"/>
              </a:rPr>
              <a:t>pero</a:t>
            </a:r>
            <a:r>
              <a:rPr lang="en-US">
                <a:latin typeface="Arial"/>
                <a:cs typeface="Times New Roman"/>
              </a:rPr>
              <a:t> también </a:t>
            </a:r>
            <a:r>
              <a:rPr lang="en-US" err="1">
                <a:latin typeface="Arial"/>
                <a:cs typeface="Times New Roman"/>
              </a:rPr>
              <a:t>puedes</a:t>
            </a:r>
            <a:r>
              <a:rPr lang="en-US">
                <a:latin typeface="Arial"/>
                <a:cs typeface="Times New Roman"/>
              </a:rPr>
              <a:t> </a:t>
            </a:r>
            <a:r>
              <a:rPr lang="en-US" b="1" err="1">
                <a:latin typeface="Arial"/>
                <a:cs typeface="Times New Roman"/>
              </a:rPr>
              <a:t>aprender</a:t>
            </a:r>
            <a:r>
              <a:rPr lang="en-US" b="1">
                <a:latin typeface="Arial"/>
                <a:cs typeface="Times New Roman"/>
              </a:rPr>
              <a:t> </a:t>
            </a:r>
            <a:r>
              <a:rPr lang="en-US" b="1" err="1">
                <a:latin typeface="Arial"/>
                <a:cs typeface="Times New Roman"/>
              </a:rPr>
              <a:t>conceptos</a:t>
            </a:r>
            <a:r>
              <a:rPr lang="en-US" b="1">
                <a:latin typeface="Arial"/>
                <a:cs typeface="Times New Roman"/>
              </a:rPr>
              <a:t> de </a:t>
            </a:r>
            <a:r>
              <a:rPr lang="en-US" b="1" err="1">
                <a:latin typeface="Arial"/>
                <a:cs typeface="Times New Roman"/>
              </a:rPr>
              <a:t>programación</a:t>
            </a:r>
            <a:r>
              <a:rPr lang="en-US" b="1">
                <a:latin typeface="Arial"/>
                <a:cs typeface="Times New Roman"/>
              </a:rPr>
              <a:t> real</a:t>
            </a:r>
            <a:r>
              <a:rPr lang="en-US">
                <a:latin typeface="Arial"/>
                <a:cs typeface="Times New Roman"/>
              </a:rPr>
              <a:t> para </a:t>
            </a:r>
            <a:r>
              <a:rPr lang="en-US" err="1">
                <a:latin typeface="Arial"/>
                <a:cs typeface="Times New Roman"/>
              </a:rPr>
              <a:t>hacer</a:t>
            </a:r>
            <a:r>
              <a:rPr lang="en-US">
                <a:latin typeface="Arial"/>
                <a:cs typeface="Times New Roman"/>
              </a:rPr>
              <a:t> </a:t>
            </a:r>
            <a:r>
              <a:rPr lang="en-US" err="1">
                <a:latin typeface="Arial"/>
                <a:cs typeface="Times New Roman"/>
              </a:rPr>
              <a:t>tus</a:t>
            </a:r>
            <a:r>
              <a:rPr lang="en-US">
                <a:latin typeface="Arial"/>
                <a:cs typeface="Times New Roman"/>
              </a:rPr>
              <a:t> </a:t>
            </a:r>
            <a:r>
              <a:rPr lang="en-US" err="1">
                <a:latin typeface="Arial"/>
                <a:cs typeface="Times New Roman"/>
              </a:rPr>
              <a:t>historias</a:t>
            </a:r>
            <a:r>
              <a:rPr lang="en-US">
                <a:latin typeface="Arial"/>
                <a:cs typeface="Times New Roman"/>
              </a:rPr>
              <a:t> </a:t>
            </a:r>
            <a:r>
              <a:rPr lang="en-US" err="1">
                <a:latin typeface="Arial"/>
                <a:cs typeface="Times New Roman"/>
              </a:rPr>
              <a:t>más</a:t>
            </a:r>
            <a:r>
              <a:rPr lang="en-US">
                <a:latin typeface="Arial"/>
                <a:cs typeface="Times New Roman"/>
              </a:rPr>
              <a:t> </a:t>
            </a:r>
            <a:r>
              <a:rPr lang="en-US" err="1">
                <a:latin typeface="Arial"/>
                <a:cs typeface="Times New Roman"/>
              </a:rPr>
              <a:t>dinámicas</a:t>
            </a:r>
            <a:r>
              <a:rPr lang="en-US">
                <a:latin typeface="Arial"/>
                <a:cs typeface="Times New Roman"/>
              </a:rPr>
              <a:t> y </a:t>
            </a:r>
            <a:r>
              <a:rPr lang="en-US" err="1">
                <a:latin typeface="Arial"/>
                <a:cs typeface="Times New Roman"/>
              </a:rPr>
              <a:t>personalizadas</a:t>
            </a:r>
            <a:r>
              <a:rPr lang="en-US">
                <a:latin typeface="Arial"/>
                <a:cs typeface="Times New Roman"/>
              </a:rPr>
              <a:t>.</a:t>
            </a:r>
            <a:endParaRPr lang="en-US">
              <a:latin typeface="Arial"/>
            </a:endParaRPr>
          </a:p>
          <a:p>
            <a:endParaRPr lang="en-US">
              <a:latin typeface="Arial"/>
              <a:cs typeface="Times New Roman"/>
            </a:endParaRPr>
          </a:p>
          <a:p>
            <a:pPr algn="l"/>
            <a:endParaRPr lang="en-US"/>
          </a:p>
        </p:txBody>
      </p:sp>
    </p:spTree>
    <p:extLst>
      <p:ext uri="{BB962C8B-B14F-4D97-AF65-F5344CB8AC3E}">
        <p14:creationId xmlns:p14="http://schemas.microsoft.com/office/powerpoint/2010/main" val="799160124"/>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C9B525D-9C0B-127E-D256-F2D4097F6635}"/>
              </a:ext>
              <a:ext uri="{C183D7F6-B498-43B3-948B-1728B52AA6E4}">
                <adec:decorative xmlns:adec="http://schemas.microsoft.com/office/drawing/2017/decorative" val="1"/>
              </a:ext>
            </a:extLst>
          </p:cNvPr>
          <p:cNvGrpSpPr/>
          <p:nvPr/>
        </p:nvGrpSpPr>
        <p:grpSpPr>
          <a:xfrm>
            <a:off x="1909482" y="3401157"/>
            <a:ext cx="8374594" cy="182881"/>
            <a:chOff x="1909482" y="3401157"/>
            <a:chExt cx="8374594" cy="182881"/>
          </a:xfrm>
        </p:grpSpPr>
        <p:cxnSp>
          <p:nvCxnSpPr>
            <p:cNvPr id="10" name="Straight Connector 9">
              <a:extLst>
                <a:ext uri="{FF2B5EF4-FFF2-40B4-BE49-F238E27FC236}">
                  <a16:creationId xmlns:a16="http://schemas.microsoft.com/office/drawing/2014/main" id="{0251C98E-E127-CD74-BBC4-B8DD31D1551F}"/>
                </a:ext>
              </a:extLst>
            </p:cNvPr>
            <p:cNvCxnSpPr/>
            <p:nvPr/>
          </p:nvCxnSpPr>
          <p:spPr bwMode="gray">
            <a:xfrm rot="5400000">
              <a:off x="1818042" y="3492598"/>
              <a:ext cx="182880" cy="0"/>
            </a:xfrm>
            <a:prstGeom prst="line">
              <a:avLst/>
            </a:prstGeom>
            <a:noFill/>
            <a:ln w="19050" cap="rnd">
              <a:solidFill>
                <a:srgbClr val="000000"/>
              </a:solidFill>
              <a:prstDash val="sysDot"/>
              <a:round/>
              <a:headEnd type="none"/>
              <a:tailEnd type="oval"/>
            </a:ln>
            <a:effectLst/>
          </p:spPr>
        </p:cxnSp>
        <p:cxnSp>
          <p:nvCxnSpPr>
            <p:cNvPr id="11" name="Straight Connector 10">
              <a:extLst>
                <a:ext uri="{FF2B5EF4-FFF2-40B4-BE49-F238E27FC236}">
                  <a16:creationId xmlns:a16="http://schemas.microsoft.com/office/drawing/2014/main" id="{CE65CFF6-4E3B-73E8-B348-5735EC9E4AB7}"/>
                </a:ext>
              </a:extLst>
            </p:cNvPr>
            <p:cNvCxnSpPr/>
            <p:nvPr/>
          </p:nvCxnSpPr>
          <p:spPr bwMode="gray">
            <a:xfrm rot="5400000">
              <a:off x="10192636" y="3492598"/>
              <a:ext cx="182880" cy="0"/>
            </a:xfrm>
            <a:prstGeom prst="line">
              <a:avLst/>
            </a:prstGeom>
            <a:noFill/>
            <a:ln w="19050" cap="rnd">
              <a:solidFill>
                <a:srgbClr val="000000"/>
              </a:solidFill>
              <a:prstDash val="sysDot"/>
              <a:round/>
              <a:headEnd type="none"/>
              <a:tailEnd type="oval"/>
            </a:ln>
            <a:effectLst/>
          </p:spPr>
        </p:cxnSp>
        <p:cxnSp>
          <p:nvCxnSpPr>
            <p:cNvPr id="8" name="Straight Connector 7">
              <a:extLst>
                <a:ext uri="{FF2B5EF4-FFF2-40B4-BE49-F238E27FC236}">
                  <a16:creationId xmlns:a16="http://schemas.microsoft.com/office/drawing/2014/main" id="{98FB29B3-E747-99A4-4DC1-1733EE7E806A}"/>
                </a:ext>
                <a:ext uri="{C183D7F6-B498-43B3-948B-1728B52AA6E4}">
                  <adec:decorative xmlns:adec="http://schemas.microsoft.com/office/drawing/2017/decorative" val="1"/>
                </a:ext>
              </a:extLst>
            </p:cNvPr>
            <p:cNvCxnSpPr/>
            <p:nvPr/>
          </p:nvCxnSpPr>
          <p:spPr bwMode="gray">
            <a:xfrm>
              <a:off x="1909483" y="3401157"/>
              <a:ext cx="8374593" cy="0"/>
            </a:xfrm>
            <a:prstGeom prst="line">
              <a:avLst/>
            </a:prstGeom>
            <a:noFill/>
            <a:ln w="19050" cap="rnd">
              <a:solidFill>
                <a:srgbClr val="000000"/>
              </a:solidFill>
              <a:prstDash val="sysDot"/>
              <a:round/>
              <a:headEnd type="none"/>
              <a:tailEnd type="none"/>
            </a:ln>
            <a:effectLst/>
          </p:spPr>
        </p:cxnSp>
      </p:grpSp>
      <p:sp>
        <p:nvSpPr>
          <p:cNvPr id="14" name="Freeform 13">
            <a:extLst>
              <a:ext uri="{FF2B5EF4-FFF2-40B4-BE49-F238E27FC236}">
                <a16:creationId xmlns:a16="http://schemas.microsoft.com/office/drawing/2014/main" id="{BC388372-477B-8243-7705-5EADFBDE5753}"/>
              </a:ext>
              <a:ext uri="{C183D7F6-B498-43B3-948B-1728B52AA6E4}">
                <adec:decorative xmlns:adec="http://schemas.microsoft.com/office/drawing/2017/decorative" val="1"/>
              </a:ext>
            </a:extLst>
          </p:cNvPr>
          <p:cNvSpPr>
            <a:spLocks noChangeAspect="1"/>
          </p:cNvSpPr>
          <p:nvPr/>
        </p:nvSpPr>
        <p:spPr>
          <a:xfrm>
            <a:off x="1755603" y="3711555"/>
            <a:ext cx="303558" cy="303428"/>
          </a:xfrm>
          <a:custGeom>
            <a:avLst/>
            <a:gdLst>
              <a:gd name="connsiteX0" fmla="*/ 321098 w 453568"/>
              <a:gd name="connsiteY0" fmla="*/ 136019 h 453376"/>
              <a:gd name="connsiteX1" fmla="*/ 333518 w 453568"/>
              <a:gd name="connsiteY1" fmla="*/ 138908 h 453376"/>
              <a:gd name="connsiteX2" fmla="*/ 337314 w 453568"/>
              <a:gd name="connsiteY2" fmla="*/ 162130 h 453376"/>
              <a:gd name="connsiteX3" fmla="*/ 228416 w 453568"/>
              <a:gd name="connsiteY3" fmla="*/ 313575 h 453376"/>
              <a:gd name="connsiteX4" fmla="*/ 205142 w 453568"/>
              <a:gd name="connsiteY4" fmla="*/ 317379 h 453376"/>
              <a:gd name="connsiteX5" fmla="*/ 114457 w 453568"/>
              <a:gd name="connsiteY5" fmla="*/ 252149 h 453376"/>
              <a:gd name="connsiteX6" fmla="*/ 110662 w 453568"/>
              <a:gd name="connsiteY6" fmla="*/ 228930 h 453376"/>
              <a:gd name="connsiteX7" fmla="*/ 133936 w 453568"/>
              <a:gd name="connsiteY7" fmla="*/ 225126 h 453376"/>
              <a:gd name="connsiteX8" fmla="*/ 211089 w 453568"/>
              <a:gd name="connsiteY8" fmla="*/ 280676 h 453376"/>
              <a:gd name="connsiteX9" fmla="*/ 310244 w 453568"/>
              <a:gd name="connsiteY9" fmla="*/ 142712 h 453376"/>
              <a:gd name="connsiteX10" fmla="*/ 321098 w 453568"/>
              <a:gd name="connsiteY10" fmla="*/ 136019 h 453376"/>
              <a:gd name="connsiteX11" fmla="*/ 226782 w 453568"/>
              <a:gd name="connsiteY11" fmla="*/ 33263 h 453376"/>
              <a:gd name="connsiteX12" fmla="*/ 33460 w 453568"/>
              <a:gd name="connsiteY12" fmla="*/ 226699 h 453376"/>
              <a:gd name="connsiteX13" fmla="*/ 226782 w 453568"/>
              <a:gd name="connsiteY13" fmla="*/ 420113 h 453376"/>
              <a:gd name="connsiteX14" fmla="*/ 420112 w 453568"/>
              <a:gd name="connsiteY14" fmla="*/ 226699 h 453376"/>
              <a:gd name="connsiteX15" fmla="*/ 226782 w 453568"/>
              <a:gd name="connsiteY15" fmla="*/ 33263 h 453376"/>
              <a:gd name="connsiteX16" fmla="*/ 226782 w 453568"/>
              <a:gd name="connsiteY16" fmla="*/ 0 h 453376"/>
              <a:gd name="connsiteX17" fmla="*/ 453568 w 453568"/>
              <a:gd name="connsiteY17" fmla="*/ 226699 h 453376"/>
              <a:gd name="connsiteX18" fmla="*/ 226782 w 453568"/>
              <a:gd name="connsiteY18" fmla="*/ 453376 h 453376"/>
              <a:gd name="connsiteX19" fmla="*/ 0 w 453568"/>
              <a:gd name="connsiteY19" fmla="*/ 226699 h 453376"/>
              <a:gd name="connsiteX20" fmla="*/ 0 w 453568"/>
              <a:gd name="connsiteY20" fmla="*/ 226673 h 453376"/>
              <a:gd name="connsiteX21" fmla="*/ 226782 w 453568"/>
              <a:gd name="connsiteY21" fmla="*/ 0 h 453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53568" h="453376">
                <a:moveTo>
                  <a:pt x="321098" y="136019"/>
                </a:moveTo>
                <a:cubicBezTo>
                  <a:pt x="325293" y="135333"/>
                  <a:pt x="329749" y="136245"/>
                  <a:pt x="333518" y="138908"/>
                </a:cubicBezTo>
                <a:cubicBezTo>
                  <a:pt x="341062" y="144260"/>
                  <a:pt x="342760" y="154651"/>
                  <a:pt x="337314" y="162130"/>
                </a:cubicBezTo>
                <a:lnTo>
                  <a:pt x="228416" y="313575"/>
                </a:lnTo>
                <a:cubicBezTo>
                  <a:pt x="222969" y="321054"/>
                  <a:pt x="212686" y="322735"/>
                  <a:pt x="205142" y="317379"/>
                </a:cubicBezTo>
                <a:lnTo>
                  <a:pt x="114457" y="252149"/>
                </a:lnTo>
                <a:cubicBezTo>
                  <a:pt x="106913" y="246796"/>
                  <a:pt x="105215" y="236405"/>
                  <a:pt x="110662" y="228930"/>
                </a:cubicBezTo>
                <a:cubicBezTo>
                  <a:pt x="116109" y="221455"/>
                  <a:pt x="126393" y="219774"/>
                  <a:pt x="133936" y="225126"/>
                </a:cubicBezTo>
                <a:lnTo>
                  <a:pt x="211089" y="280676"/>
                </a:lnTo>
                <a:lnTo>
                  <a:pt x="310244" y="142712"/>
                </a:lnTo>
                <a:cubicBezTo>
                  <a:pt x="312970" y="138987"/>
                  <a:pt x="316904" y="136705"/>
                  <a:pt x="321098" y="136019"/>
                </a:cubicBezTo>
                <a:close/>
                <a:moveTo>
                  <a:pt x="226782" y="33263"/>
                </a:moveTo>
                <a:cubicBezTo>
                  <a:pt x="120109" y="33373"/>
                  <a:pt x="33460" y="119916"/>
                  <a:pt x="33460" y="226699"/>
                </a:cubicBezTo>
                <a:cubicBezTo>
                  <a:pt x="33460" y="333512"/>
                  <a:pt x="120109" y="420113"/>
                  <a:pt x="226782" y="420113"/>
                </a:cubicBezTo>
                <a:cubicBezTo>
                  <a:pt x="333731" y="420113"/>
                  <a:pt x="420112" y="333512"/>
                  <a:pt x="420112" y="226699"/>
                </a:cubicBezTo>
                <a:cubicBezTo>
                  <a:pt x="420112" y="119863"/>
                  <a:pt x="333731" y="33263"/>
                  <a:pt x="226782" y="33263"/>
                </a:cubicBezTo>
                <a:close/>
                <a:moveTo>
                  <a:pt x="226782" y="0"/>
                </a:moveTo>
                <a:cubicBezTo>
                  <a:pt x="352106" y="0"/>
                  <a:pt x="453568" y="101492"/>
                  <a:pt x="453568" y="226699"/>
                </a:cubicBezTo>
                <a:cubicBezTo>
                  <a:pt x="453568" y="351884"/>
                  <a:pt x="352106" y="453376"/>
                  <a:pt x="226782" y="453376"/>
                </a:cubicBezTo>
                <a:cubicBezTo>
                  <a:pt x="101741" y="453236"/>
                  <a:pt x="276" y="351827"/>
                  <a:pt x="0" y="226699"/>
                </a:cubicBezTo>
                <a:cubicBezTo>
                  <a:pt x="0" y="226699"/>
                  <a:pt x="0" y="226699"/>
                  <a:pt x="0" y="226673"/>
                </a:cubicBezTo>
                <a:cubicBezTo>
                  <a:pt x="276" y="101492"/>
                  <a:pt x="101741" y="0"/>
                  <a:pt x="226782" y="0"/>
                </a:cubicBezTo>
                <a:close/>
              </a:path>
            </a:pathLst>
          </a:custGeom>
          <a:solidFill>
            <a:schemeClr val="tx1"/>
          </a:solidFill>
          <a:ln w="7265" cap="flat">
            <a:noFill/>
            <a:prstDash val="solid"/>
            <a:miter/>
          </a:ln>
        </p:spPr>
        <p:txBody>
          <a:bodyPr wrap="square" rtlCol="0" anchor="ctr">
            <a:noAutofit/>
          </a:bodyPr>
          <a:lstStyle/>
          <a:p>
            <a:endParaRPr lang="en-US"/>
          </a:p>
        </p:txBody>
      </p:sp>
      <p:sp>
        <p:nvSpPr>
          <p:cNvPr id="17" name="Freeform 16">
            <a:extLst>
              <a:ext uri="{FF2B5EF4-FFF2-40B4-BE49-F238E27FC236}">
                <a16:creationId xmlns:a16="http://schemas.microsoft.com/office/drawing/2014/main" id="{E301BF4B-2E96-1716-5831-C9CC6468387E}"/>
              </a:ext>
              <a:ext uri="{C183D7F6-B498-43B3-948B-1728B52AA6E4}">
                <adec:decorative xmlns:adec="http://schemas.microsoft.com/office/drawing/2017/decorative" val="1"/>
              </a:ext>
            </a:extLst>
          </p:cNvPr>
          <p:cNvSpPr>
            <a:spLocks noChangeAspect="1"/>
          </p:cNvSpPr>
          <p:nvPr/>
        </p:nvSpPr>
        <p:spPr>
          <a:xfrm>
            <a:off x="4547834" y="3711555"/>
            <a:ext cx="303558" cy="303428"/>
          </a:xfrm>
          <a:custGeom>
            <a:avLst/>
            <a:gdLst>
              <a:gd name="connsiteX0" fmla="*/ 321098 w 453568"/>
              <a:gd name="connsiteY0" fmla="*/ 136019 h 453376"/>
              <a:gd name="connsiteX1" fmla="*/ 333518 w 453568"/>
              <a:gd name="connsiteY1" fmla="*/ 138908 h 453376"/>
              <a:gd name="connsiteX2" fmla="*/ 337314 w 453568"/>
              <a:gd name="connsiteY2" fmla="*/ 162130 h 453376"/>
              <a:gd name="connsiteX3" fmla="*/ 228416 w 453568"/>
              <a:gd name="connsiteY3" fmla="*/ 313575 h 453376"/>
              <a:gd name="connsiteX4" fmla="*/ 205142 w 453568"/>
              <a:gd name="connsiteY4" fmla="*/ 317379 h 453376"/>
              <a:gd name="connsiteX5" fmla="*/ 114457 w 453568"/>
              <a:gd name="connsiteY5" fmla="*/ 252149 h 453376"/>
              <a:gd name="connsiteX6" fmla="*/ 110662 w 453568"/>
              <a:gd name="connsiteY6" fmla="*/ 228930 h 453376"/>
              <a:gd name="connsiteX7" fmla="*/ 133936 w 453568"/>
              <a:gd name="connsiteY7" fmla="*/ 225126 h 453376"/>
              <a:gd name="connsiteX8" fmla="*/ 211089 w 453568"/>
              <a:gd name="connsiteY8" fmla="*/ 280676 h 453376"/>
              <a:gd name="connsiteX9" fmla="*/ 310244 w 453568"/>
              <a:gd name="connsiteY9" fmla="*/ 142712 h 453376"/>
              <a:gd name="connsiteX10" fmla="*/ 321098 w 453568"/>
              <a:gd name="connsiteY10" fmla="*/ 136019 h 453376"/>
              <a:gd name="connsiteX11" fmla="*/ 226782 w 453568"/>
              <a:gd name="connsiteY11" fmla="*/ 33263 h 453376"/>
              <a:gd name="connsiteX12" fmla="*/ 33460 w 453568"/>
              <a:gd name="connsiteY12" fmla="*/ 226699 h 453376"/>
              <a:gd name="connsiteX13" fmla="*/ 226782 w 453568"/>
              <a:gd name="connsiteY13" fmla="*/ 420113 h 453376"/>
              <a:gd name="connsiteX14" fmla="*/ 420112 w 453568"/>
              <a:gd name="connsiteY14" fmla="*/ 226699 h 453376"/>
              <a:gd name="connsiteX15" fmla="*/ 226782 w 453568"/>
              <a:gd name="connsiteY15" fmla="*/ 33263 h 453376"/>
              <a:gd name="connsiteX16" fmla="*/ 226782 w 453568"/>
              <a:gd name="connsiteY16" fmla="*/ 0 h 453376"/>
              <a:gd name="connsiteX17" fmla="*/ 453568 w 453568"/>
              <a:gd name="connsiteY17" fmla="*/ 226699 h 453376"/>
              <a:gd name="connsiteX18" fmla="*/ 226782 w 453568"/>
              <a:gd name="connsiteY18" fmla="*/ 453376 h 453376"/>
              <a:gd name="connsiteX19" fmla="*/ 0 w 453568"/>
              <a:gd name="connsiteY19" fmla="*/ 226699 h 453376"/>
              <a:gd name="connsiteX20" fmla="*/ 0 w 453568"/>
              <a:gd name="connsiteY20" fmla="*/ 226673 h 453376"/>
              <a:gd name="connsiteX21" fmla="*/ 226782 w 453568"/>
              <a:gd name="connsiteY21" fmla="*/ 0 h 453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53568" h="453376">
                <a:moveTo>
                  <a:pt x="321098" y="136019"/>
                </a:moveTo>
                <a:cubicBezTo>
                  <a:pt x="325293" y="135333"/>
                  <a:pt x="329749" y="136245"/>
                  <a:pt x="333518" y="138908"/>
                </a:cubicBezTo>
                <a:cubicBezTo>
                  <a:pt x="341062" y="144260"/>
                  <a:pt x="342760" y="154651"/>
                  <a:pt x="337314" y="162130"/>
                </a:cubicBezTo>
                <a:lnTo>
                  <a:pt x="228416" y="313575"/>
                </a:lnTo>
                <a:cubicBezTo>
                  <a:pt x="222969" y="321054"/>
                  <a:pt x="212686" y="322735"/>
                  <a:pt x="205142" y="317379"/>
                </a:cubicBezTo>
                <a:lnTo>
                  <a:pt x="114457" y="252149"/>
                </a:lnTo>
                <a:cubicBezTo>
                  <a:pt x="106913" y="246796"/>
                  <a:pt x="105215" y="236405"/>
                  <a:pt x="110662" y="228930"/>
                </a:cubicBezTo>
                <a:cubicBezTo>
                  <a:pt x="116109" y="221455"/>
                  <a:pt x="126393" y="219774"/>
                  <a:pt x="133936" y="225126"/>
                </a:cubicBezTo>
                <a:lnTo>
                  <a:pt x="211089" y="280676"/>
                </a:lnTo>
                <a:lnTo>
                  <a:pt x="310244" y="142712"/>
                </a:lnTo>
                <a:cubicBezTo>
                  <a:pt x="312970" y="138987"/>
                  <a:pt x="316904" y="136705"/>
                  <a:pt x="321098" y="136019"/>
                </a:cubicBezTo>
                <a:close/>
                <a:moveTo>
                  <a:pt x="226782" y="33263"/>
                </a:moveTo>
                <a:cubicBezTo>
                  <a:pt x="120109" y="33373"/>
                  <a:pt x="33460" y="119916"/>
                  <a:pt x="33460" y="226699"/>
                </a:cubicBezTo>
                <a:cubicBezTo>
                  <a:pt x="33460" y="333512"/>
                  <a:pt x="120109" y="420113"/>
                  <a:pt x="226782" y="420113"/>
                </a:cubicBezTo>
                <a:cubicBezTo>
                  <a:pt x="333731" y="420113"/>
                  <a:pt x="420112" y="333512"/>
                  <a:pt x="420112" y="226699"/>
                </a:cubicBezTo>
                <a:cubicBezTo>
                  <a:pt x="420112" y="119863"/>
                  <a:pt x="333731" y="33263"/>
                  <a:pt x="226782" y="33263"/>
                </a:cubicBezTo>
                <a:close/>
                <a:moveTo>
                  <a:pt x="226782" y="0"/>
                </a:moveTo>
                <a:cubicBezTo>
                  <a:pt x="352106" y="0"/>
                  <a:pt x="453568" y="101492"/>
                  <a:pt x="453568" y="226699"/>
                </a:cubicBezTo>
                <a:cubicBezTo>
                  <a:pt x="453568" y="351884"/>
                  <a:pt x="352106" y="453376"/>
                  <a:pt x="226782" y="453376"/>
                </a:cubicBezTo>
                <a:cubicBezTo>
                  <a:pt x="101741" y="453236"/>
                  <a:pt x="276" y="351827"/>
                  <a:pt x="0" y="226699"/>
                </a:cubicBezTo>
                <a:cubicBezTo>
                  <a:pt x="0" y="226699"/>
                  <a:pt x="0" y="226699"/>
                  <a:pt x="0" y="226673"/>
                </a:cubicBezTo>
                <a:cubicBezTo>
                  <a:pt x="276" y="101492"/>
                  <a:pt x="101741" y="0"/>
                  <a:pt x="226782" y="0"/>
                </a:cubicBezTo>
                <a:close/>
              </a:path>
            </a:pathLst>
          </a:custGeom>
          <a:solidFill>
            <a:schemeClr val="tx1"/>
          </a:solidFill>
          <a:ln w="7265" cap="flat">
            <a:noFill/>
            <a:prstDash val="solid"/>
            <a:miter/>
          </a:ln>
        </p:spPr>
        <p:txBody>
          <a:bodyPr wrap="square" rtlCol="0" anchor="ctr">
            <a:noAutofit/>
          </a:bodyPr>
          <a:lstStyle/>
          <a:p>
            <a:endParaRPr lang="en-US"/>
          </a:p>
        </p:txBody>
      </p:sp>
      <p:sp>
        <p:nvSpPr>
          <p:cNvPr id="20" name="Freeform 19">
            <a:extLst>
              <a:ext uri="{FF2B5EF4-FFF2-40B4-BE49-F238E27FC236}">
                <a16:creationId xmlns:a16="http://schemas.microsoft.com/office/drawing/2014/main" id="{30AC9E2D-77E8-6602-C1E1-8BBF13BFFD6A}"/>
              </a:ext>
              <a:ext uri="{C183D7F6-B498-43B3-948B-1728B52AA6E4}">
                <adec:decorative xmlns:adec="http://schemas.microsoft.com/office/drawing/2017/decorative" val="1"/>
              </a:ext>
            </a:extLst>
          </p:cNvPr>
          <p:cNvSpPr>
            <a:spLocks noChangeAspect="1"/>
          </p:cNvSpPr>
          <p:nvPr/>
        </p:nvSpPr>
        <p:spPr>
          <a:xfrm>
            <a:off x="7340065" y="3711555"/>
            <a:ext cx="303558" cy="303428"/>
          </a:xfrm>
          <a:custGeom>
            <a:avLst/>
            <a:gdLst>
              <a:gd name="connsiteX0" fmla="*/ 321098 w 453568"/>
              <a:gd name="connsiteY0" fmla="*/ 136019 h 453376"/>
              <a:gd name="connsiteX1" fmla="*/ 333518 w 453568"/>
              <a:gd name="connsiteY1" fmla="*/ 138908 h 453376"/>
              <a:gd name="connsiteX2" fmla="*/ 337314 w 453568"/>
              <a:gd name="connsiteY2" fmla="*/ 162130 h 453376"/>
              <a:gd name="connsiteX3" fmla="*/ 228416 w 453568"/>
              <a:gd name="connsiteY3" fmla="*/ 313575 h 453376"/>
              <a:gd name="connsiteX4" fmla="*/ 205142 w 453568"/>
              <a:gd name="connsiteY4" fmla="*/ 317379 h 453376"/>
              <a:gd name="connsiteX5" fmla="*/ 114457 w 453568"/>
              <a:gd name="connsiteY5" fmla="*/ 252149 h 453376"/>
              <a:gd name="connsiteX6" fmla="*/ 110662 w 453568"/>
              <a:gd name="connsiteY6" fmla="*/ 228930 h 453376"/>
              <a:gd name="connsiteX7" fmla="*/ 133936 w 453568"/>
              <a:gd name="connsiteY7" fmla="*/ 225126 h 453376"/>
              <a:gd name="connsiteX8" fmla="*/ 211089 w 453568"/>
              <a:gd name="connsiteY8" fmla="*/ 280676 h 453376"/>
              <a:gd name="connsiteX9" fmla="*/ 310244 w 453568"/>
              <a:gd name="connsiteY9" fmla="*/ 142712 h 453376"/>
              <a:gd name="connsiteX10" fmla="*/ 321098 w 453568"/>
              <a:gd name="connsiteY10" fmla="*/ 136019 h 453376"/>
              <a:gd name="connsiteX11" fmla="*/ 226782 w 453568"/>
              <a:gd name="connsiteY11" fmla="*/ 33263 h 453376"/>
              <a:gd name="connsiteX12" fmla="*/ 33460 w 453568"/>
              <a:gd name="connsiteY12" fmla="*/ 226699 h 453376"/>
              <a:gd name="connsiteX13" fmla="*/ 226782 w 453568"/>
              <a:gd name="connsiteY13" fmla="*/ 420113 h 453376"/>
              <a:gd name="connsiteX14" fmla="*/ 420112 w 453568"/>
              <a:gd name="connsiteY14" fmla="*/ 226699 h 453376"/>
              <a:gd name="connsiteX15" fmla="*/ 226782 w 453568"/>
              <a:gd name="connsiteY15" fmla="*/ 33263 h 453376"/>
              <a:gd name="connsiteX16" fmla="*/ 226782 w 453568"/>
              <a:gd name="connsiteY16" fmla="*/ 0 h 453376"/>
              <a:gd name="connsiteX17" fmla="*/ 453568 w 453568"/>
              <a:gd name="connsiteY17" fmla="*/ 226699 h 453376"/>
              <a:gd name="connsiteX18" fmla="*/ 226782 w 453568"/>
              <a:gd name="connsiteY18" fmla="*/ 453376 h 453376"/>
              <a:gd name="connsiteX19" fmla="*/ 0 w 453568"/>
              <a:gd name="connsiteY19" fmla="*/ 226699 h 453376"/>
              <a:gd name="connsiteX20" fmla="*/ 0 w 453568"/>
              <a:gd name="connsiteY20" fmla="*/ 226673 h 453376"/>
              <a:gd name="connsiteX21" fmla="*/ 226782 w 453568"/>
              <a:gd name="connsiteY21" fmla="*/ 0 h 453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53568" h="453376">
                <a:moveTo>
                  <a:pt x="321098" y="136019"/>
                </a:moveTo>
                <a:cubicBezTo>
                  <a:pt x="325293" y="135333"/>
                  <a:pt x="329749" y="136245"/>
                  <a:pt x="333518" y="138908"/>
                </a:cubicBezTo>
                <a:cubicBezTo>
                  <a:pt x="341062" y="144260"/>
                  <a:pt x="342760" y="154651"/>
                  <a:pt x="337314" y="162130"/>
                </a:cubicBezTo>
                <a:lnTo>
                  <a:pt x="228416" y="313575"/>
                </a:lnTo>
                <a:cubicBezTo>
                  <a:pt x="222969" y="321054"/>
                  <a:pt x="212686" y="322735"/>
                  <a:pt x="205142" y="317379"/>
                </a:cubicBezTo>
                <a:lnTo>
                  <a:pt x="114457" y="252149"/>
                </a:lnTo>
                <a:cubicBezTo>
                  <a:pt x="106913" y="246796"/>
                  <a:pt x="105215" y="236405"/>
                  <a:pt x="110662" y="228930"/>
                </a:cubicBezTo>
                <a:cubicBezTo>
                  <a:pt x="116109" y="221455"/>
                  <a:pt x="126393" y="219774"/>
                  <a:pt x="133936" y="225126"/>
                </a:cubicBezTo>
                <a:lnTo>
                  <a:pt x="211089" y="280676"/>
                </a:lnTo>
                <a:lnTo>
                  <a:pt x="310244" y="142712"/>
                </a:lnTo>
                <a:cubicBezTo>
                  <a:pt x="312970" y="138987"/>
                  <a:pt x="316904" y="136705"/>
                  <a:pt x="321098" y="136019"/>
                </a:cubicBezTo>
                <a:close/>
                <a:moveTo>
                  <a:pt x="226782" y="33263"/>
                </a:moveTo>
                <a:cubicBezTo>
                  <a:pt x="120109" y="33373"/>
                  <a:pt x="33460" y="119916"/>
                  <a:pt x="33460" y="226699"/>
                </a:cubicBezTo>
                <a:cubicBezTo>
                  <a:pt x="33460" y="333512"/>
                  <a:pt x="120109" y="420113"/>
                  <a:pt x="226782" y="420113"/>
                </a:cubicBezTo>
                <a:cubicBezTo>
                  <a:pt x="333731" y="420113"/>
                  <a:pt x="420112" y="333512"/>
                  <a:pt x="420112" y="226699"/>
                </a:cubicBezTo>
                <a:cubicBezTo>
                  <a:pt x="420112" y="119863"/>
                  <a:pt x="333731" y="33263"/>
                  <a:pt x="226782" y="33263"/>
                </a:cubicBezTo>
                <a:close/>
                <a:moveTo>
                  <a:pt x="226782" y="0"/>
                </a:moveTo>
                <a:cubicBezTo>
                  <a:pt x="352106" y="0"/>
                  <a:pt x="453568" y="101492"/>
                  <a:pt x="453568" y="226699"/>
                </a:cubicBezTo>
                <a:cubicBezTo>
                  <a:pt x="453568" y="351884"/>
                  <a:pt x="352106" y="453376"/>
                  <a:pt x="226782" y="453376"/>
                </a:cubicBezTo>
                <a:cubicBezTo>
                  <a:pt x="101741" y="453236"/>
                  <a:pt x="276" y="351827"/>
                  <a:pt x="0" y="226699"/>
                </a:cubicBezTo>
                <a:cubicBezTo>
                  <a:pt x="0" y="226699"/>
                  <a:pt x="0" y="226699"/>
                  <a:pt x="0" y="226673"/>
                </a:cubicBezTo>
                <a:cubicBezTo>
                  <a:pt x="276" y="101492"/>
                  <a:pt x="101741" y="0"/>
                  <a:pt x="226782" y="0"/>
                </a:cubicBezTo>
                <a:close/>
              </a:path>
            </a:pathLst>
          </a:custGeom>
          <a:solidFill>
            <a:schemeClr val="tx1"/>
          </a:solidFill>
          <a:ln w="7265" cap="flat">
            <a:noFill/>
            <a:prstDash val="solid"/>
            <a:miter/>
          </a:ln>
        </p:spPr>
        <p:txBody>
          <a:bodyPr wrap="square" rtlCol="0" anchor="ctr">
            <a:noAutofit/>
          </a:bodyPr>
          <a:lstStyle/>
          <a:p>
            <a:endParaRPr lang="en-US"/>
          </a:p>
        </p:txBody>
      </p:sp>
      <p:sp>
        <p:nvSpPr>
          <p:cNvPr id="23" name="Freeform 22">
            <a:extLst>
              <a:ext uri="{FF2B5EF4-FFF2-40B4-BE49-F238E27FC236}">
                <a16:creationId xmlns:a16="http://schemas.microsoft.com/office/drawing/2014/main" id="{85368C04-47B1-B3C5-D2F7-859C0718BEE8}"/>
              </a:ext>
              <a:ext uri="{C183D7F6-B498-43B3-948B-1728B52AA6E4}">
                <adec:decorative xmlns:adec="http://schemas.microsoft.com/office/drawing/2017/decorative" val="1"/>
              </a:ext>
            </a:extLst>
          </p:cNvPr>
          <p:cNvSpPr>
            <a:spLocks noChangeAspect="1"/>
          </p:cNvSpPr>
          <p:nvPr/>
        </p:nvSpPr>
        <p:spPr>
          <a:xfrm>
            <a:off x="10132297" y="3711555"/>
            <a:ext cx="303558" cy="303428"/>
          </a:xfrm>
          <a:custGeom>
            <a:avLst/>
            <a:gdLst>
              <a:gd name="connsiteX0" fmla="*/ 321098 w 453568"/>
              <a:gd name="connsiteY0" fmla="*/ 136019 h 453376"/>
              <a:gd name="connsiteX1" fmla="*/ 333518 w 453568"/>
              <a:gd name="connsiteY1" fmla="*/ 138908 h 453376"/>
              <a:gd name="connsiteX2" fmla="*/ 337314 w 453568"/>
              <a:gd name="connsiteY2" fmla="*/ 162130 h 453376"/>
              <a:gd name="connsiteX3" fmla="*/ 228416 w 453568"/>
              <a:gd name="connsiteY3" fmla="*/ 313575 h 453376"/>
              <a:gd name="connsiteX4" fmla="*/ 205142 w 453568"/>
              <a:gd name="connsiteY4" fmla="*/ 317379 h 453376"/>
              <a:gd name="connsiteX5" fmla="*/ 114457 w 453568"/>
              <a:gd name="connsiteY5" fmla="*/ 252149 h 453376"/>
              <a:gd name="connsiteX6" fmla="*/ 110662 w 453568"/>
              <a:gd name="connsiteY6" fmla="*/ 228930 h 453376"/>
              <a:gd name="connsiteX7" fmla="*/ 133936 w 453568"/>
              <a:gd name="connsiteY7" fmla="*/ 225126 h 453376"/>
              <a:gd name="connsiteX8" fmla="*/ 211089 w 453568"/>
              <a:gd name="connsiteY8" fmla="*/ 280676 h 453376"/>
              <a:gd name="connsiteX9" fmla="*/ 310244 w 453568"/>
              <a:gd name="connsiteY9" fmla="*/ 142712 h 453376"/>
              <a:gd name="connsiteX10" fmla="*/ 321098 w 453568"/>
              <a:gd name="connsiteY10" fmla="*/ 136019 h 453376"/>
              <a:gd name="connsiteX11" fmla="*/ 226782 w 453568"/>
              <a:gd name="connsiteY11" fmla="*/ 33263 h 453376"/>
              <a:gd name="connsiteX12" fmla="*/ 33460 w 453568"/>
              <a:gd name="connsiteY12" fmla="*/ 226699 h 453376"/>
              <a:gd name="connsiteX13" fmla="*/ 226782 w 453568"/>
              <a:gd name="connsiteY13" fmla="*/ 420113 h 453376"/>
              <a:gd name="connsiteX14" fmla="*/ 420112 w 453568"/>
              <a:gd name="connsiteY14" fmla="*/ 226699 h 453376"/>
              <a:gd name="connsiteX15" fmla="*/ 226782 w 453568"/>
              <a:gd name="connsiteY15" fmla="*/ 33263 h 453376"/>
              <a:gd name="connsiteX16" fmla="*/ 226782 w 453568"/>
              <a:gd name="connsiteY16" fmla="*/ 0 h 453376"/>
              <a:gd name="connsiteX17" fmla="*/ 453568 w 453568"/>
              <a:gd name="connsiteY17" fmla="*/ 226699 h 453376"/>
              <a:gd name="connsiteX18" fmla="*/ 226782 w 453568"/>
              <a:gd name="connsiteY18" fmla="*/ 453376 h 453376"/>
              <a:gd name="connsiteX19" fmla="*/ 0 w 453568"/>
              <a:gd name="connsiteY19" fmla="*/ 226699 h 453376"/>
              <a:gd name="connsiteX20" fmla="*/ 0 w 453568"/>
              <a:gd name="connsiteY20" fmla="*/ 226673 h 453376"/>
              <a:gd name="connsiteX21" fmla="*/ 226782 w 453568"/>
              <a:gd name="connsiteY21" fmla="*/ 0 h 453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53568" h="453376">
                <a:moveTo>
                  <a:pt x="321098" y="136019"/>
                </a:moveTo>
                <a:cubicBezTo>
                  <a:pt x="325293" y="135333"/>
                  <a:pt x="329749" y="136245"/>
                  <a:pt x="333518" y="138908"/>
                </a:cubicBezTo>
                <a:cubicBezTo>
                  <a:pt x="341062" y="144260"/>
                  <a:pt x="342760" y="154651"/>
                  <a:pt x="337314" y="162130"/>
                </a:cubicBezTo>
                <a:lnTo>
                  <a:pt x="228416" y="313575"/>
                </a:lnTo>
                <a:cubicBezTo>
                  <a:pt x="222969" y="321054"/>
                  <a:pt x="212686" y="322735"/>
                  <a:pt x="205142" y="317379"/>
                </a:cubicBezTo>
                <a:lnTo>
                  <a:pt x="114457" y="252149"/>
                </a:lnTo>
                <a:cubicBezTo>
                  <a:pt x="106913" y="246796"/>
                  <a:pt x="105215" y="236405"/>
                  <a:pt x="110662" y="228930"/>
                </a:cubicBezTo>
                <a:cubicBezTo>
                  <a:pt x="116109" y="221455"/>
                  <a:pt x="126393" y="219774"/>
                  <a:pt x="133936" y="225126"/>
                </a:cubicBezTo>
                <a:lnTo>
                  <a:pt x="211089" y="280676"/>
                </a:lnTo>
                <a:lnTo>
                  <a:pt x="310244" y="142712"/>
                </a:lnTo>
                <a:cubicBezTo>
                  <a:pt x="312970" y="138987"/>
                  <a:pt x="316904" y="136705"/>
                  <a:pt x="321098" y="136019"/>
                </a:cubicBezTo>
                <a:close/>
                <a:moveTo>
                  <a:pt x="226782" y="33263"/>
                </a:moveTo>
                <a:cubicBezTo>
                  <a:pt x="120109" y="33373"/>
                  <a:pt x="33460" y="119916"/>
                  <a:pt x="33460" y="226699"/>
                </a:cubicBezTo>
                <a:cubicBezTo>
                  <a:pt x="33460" y="333512"/>
                  <a:pt x="120109" y="420113"/>
                  <a:pt x="226782" y="420113"/>
                </a:cubicBezTo>
                <a:cubicBezTo>
                  <a:pt x="333731" y="420113"/>
                  <a:pt x="420112" y="333512"/>
                  <a:pt x="420112" y="226699"/>
                </a:cubicBezTo>
                <a:cubicBezTo>
                  <a:pt x="420112" y="119863"/>
                  <a:pt x="333731" y="33263"/>
                  <a:pt x="226782" y="33263"/>
                </a:cubicBezTo>
                <a:close/>
                <a:moveTo>
                  <a:pt x="226782" y="0"/>
                </a:moveTo>
                <a:cubicBezTo>
                  <a:pt x="352106" y="0"/>
                  <a:pt x="453568" y="101492"/>
                  <a:pt x="453568" y="226699"/>
                </a:cubicBezTo>
                <a:cubicBezTo>
                  <a:pt x="453568" y="351884"/>
                  <a:pt x="352106" y="453376"/>
                  <a:pt x="226782" y="453376"/>
                </a:cubicBezTo>
                <a:cubicBezTo>
                  <a:pt x="101741" y="453236"/>
                  <a:pt x="276" y="351827"/>
                  <a:pt x="0" y="226699"/>
                </a:cubicBezTo>
                <a:cubicBezTo>
                  <a:pt x="0" y="226699"/>
                  <a:pt x="0" y="226699"/>
                  <a:pt x="0" y="226673"/>
                </a:cubicBezTo>
                <a:cubicBezTo>
                  <a:pt x="276" y="101492"/>
                  <a:pt x="101741" y="0"/>
                  <a:pt x="226782" y="0"/>
                </a:cubicBezTo>
                <a:close/>
              </a:path>
            </a:pathLst>
          </a:custGeom>
          <a:solidFill>
            <a:schemeClr val="tx1"/>
          </a:solidFill>
          <a:ln w="7265" cap="flat">
            <a:noFill/>
            <a:prstDash val="solid"/>
            <a:miter/>
          </a:ln>
        </p:spPr>
        <p:txBody>
          <a:bodyPr wrap="square" rtlCol="0" anchor="ctr">
            <a:noAutofit/>
          </a:bodyPr>
          <a:lstStyle/>
          <a:p>
            <a:endParaRPr lang="en-US"/>
          </a:p>
        </p:txBody>
      </p:sp>
      <p:sp>
        <p:nvSpPr>
          <p:cNvPr id="4" name="Title 3">
            <a:extLst>
              <a:ext uri="{FF2B5EF4-FFF2-40B4-BE49-F238E27FC236}">
                <a16:creationId xmlns:a16="http://schemas.microsoft.com/office/drawing/2014/main" id="{3677924A-3F4B-373F-BE41-D662CABC2488}"/>
              </a:ext>
            </a:extLst>
          </p:cNvPr>
          <p:cNvSpPr>
            <a:spLocks noGrp="1"/>
          </p:cNvSpPr>
          <p:nvPr>
            <p:ph type="title"/>
          </p:nvPr>
        </p:nvSpPr>
        <p:spPr/>
        <p:txBody>
          <a:bodyPr/>
          <a:lstStyle/>
          <a:p>
            <a:r>
              <a:rPr lang="en-US" b="1"/>
              <a:t>¿</a:t>
            </a:r>
            <a:r>
              <a:rPr lang="en-US" b="1" err="1"/>
              <a:t>Qué</a:t>
            </a:r>
            <a:r>
              <a:rPr lang="en-US" b="1"/>
              <a:t> </a:t>
            </a:r>
            <a:r>
              <a:rPr lang="en-US" b="1" err="1"/>
              <a:t>haremos</a:t>
            </a:r>
            <a:r>
              <a:rPr lang="en-US" b="1"/>
              <a:t> </a:t>
            </a:r>
            <a:r>
              <a:rPr lang="en-US" b="1" err="1"/>
              <a:t>en</a:t>
            </a:r>
            <a:r>
              <a:rPr lang="en-US" b="1"/>
              <a:t> </a:t>
            </a:r>
            <a:r>
              <a:rPr lang="en-US" b="1" err="1"/>
              <a:t>el</a:t>
            </a:r>
            <a:r>
              <a:rPr lang="en-US" b="1"/>
              <a:t> taller?</a:t>
            </a:r>
            <a:endParaRPr lang="en-US"/>
          </a:p>
        </p:txBody>
      </p:sp>
      <p:sp>
        <p:nvSpPr>
          <p:cNvPr id="5" name="Content Placeholder 3">
            <a:extLst>
              <a:ext uri="{FF2B5EF4-FFF2-40B4-BE49-F238E27FC236}">
                <a16:creationId xmlns:a16="http://schemas.microsoft.com/office/drawing/2014/main" id="{FA305770-1F5C-C528-566B-35C6E90D3274}"/>
              </a:ext>
            </a:extLst>
          </p:cNvPr>
          <p:cNvSpPr txBox="1">
            <a:spLocks/>
          </p:cNvSpPr>
          <p:nvPr/>
        </p:nvSpPr>
        <p:spPr>
          <a:xfrm>
            <a:off x="2457638" y="1524000"/>
            <a:ext cx="7274192" cy="938213"/>
          </a:xfrm>
          <a:prstGeom prst="rect">
            <a:avLst/>
          </a:prstGeom>
        </p:spPr>
        <p:txBody>
          <a:bodyPr lIns="91440" tIns="45720" rIns="91440" bIns="45720" anchor="t">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05000"/>
              </a:lnSpc>
              <a:spcBef>
                <a:spcPts val="0"/>
              </a:spcBef>
              <a:buNone/>
              <a:defRPr/>
            </a:pPr>
            <a:r>
              <a:rPr lang="en-US" sz="2000">
                <a:solidFill>
                  <a:srgbClr val="000000"/>
                </a:solidFill>
                <a:latin typeface="Arial"/>
                <a:cs typeface="Times New Roman"/>
              </a:rPr>
              <a:t>Durante </a:t>
            </a:r>
            <a:r>
              <a:rPr lang="en-US" sz="2000" err="1">
                <a:solidFill>
                  <a:srgbClr val="000000"/>
                </a:solidFill>
                <a:latin typeface="Arial"/>
                <a:cs typeface="Times New Roman"/>
              </a:rPr>
              <a:t>esta</a:t>
            </a:r>
            <a:r>
              <a:rPr lang="en-US" sz="2000">
                <a:solidFill>
                  <a:srgbClr val="000000"/>
                </a:solidFill>
                <a:latin typeface="Arial"/>
                <a:cs typeface="Times New Roman"/>
              </a:rPr>
              <a:t> hora, </a:t>
            </a:r>
            <a:r>
              <a:rPr lang="en-US" sz="2000" err="1">
                <a:solidFill>
                  <a:srgbClr val="000000"/>
                </a:solidFill>
                <a:latin typeface="Arial"/>
                <a:cs typeface="Times New Roman"/>
              </a:rPr>
              <a:t>vais</a:t>
            </a:r>
            <a:r>
              <a:rPr lang="en-US" sz="2000">
                <a:solidFill>
                  <a:srgbClr val="000000"/>
                </a:solidFill>
                <a:latin typeface="Arial"/>
                <a:cs typeface="Times New Roman"/>
              </a:rPr>
              <a:t> a </a:t>
            </a:r>
            <a:r>
              <a:rPr lang="en-US" sz="2000" err="1">
                <a:solidFill>
                  <a:srgbClr val="000000"/>
                </a:solidFill>
                <a:latin typeface="Arial"/>
                <a:cs typeface="Times New Roman"/>
              </a:rPr>
              <a:t>convertiros</a:t>
            </a:r>
            <a:r>
              <a:rPr lang="en-US" sz="2000">
                <a:solidFill>
                  <a:srgbClr val="000000"/>
                </a:solidFill>
                <a:latin typeface="Arial"/>
                <a:cs typeface="Times New Roman"/>
              </a:rPr>
              <a:t> </a:t>
            </a:r>
            <a:r>
              <a:rPr lang="en-US" sz="2000" err="1">
                <a:solidFill>
                  <a:srgbClr val="000000"/>
                </a:solidFill>
                <a:latin typeface="Arial"/>
                <a:cs typeface="Times New Roman"/>
              </a:rPr>
              <a:t>en</a:t>
            </a:r>
            <a:r>
              <a:rPr lang="en-US" sz="2000">
                <a:solidFill>
                  <a:srgbClr val="000000"/>
                </a:solidFill>
                <a:latin typeface="Arial"/>
                <a:cs typeface="Times New Roman"/>
              </a:rPr>
              <a:t> </a:t>
            </a:r>
            <a:r>
              <a:rPr lang="en-US" sz="2000" b="1" err="1">
                <a:solidFill>
                  <a:srgbClr val="000000"/>
                </a:solidFill>
                <a:latin typeface="Arial"/>
                <a:cs typeface="Times New Roman"/>
              </a:rPr>
              <a:t>creadoras</a:t>
            </a:r>
            <a:r>
              <a:rPr lang="en-US" sz="2000" b="1">
                <a:solidFill>
                  <a:srgbClr val="000000"/>
                </a:solidFill>
                <a:latin typeface="Arial"/>
                <a:cs typeface="Times New Roman"/>
              </a:rPr>
              <a:t> de </a:t>
            </a:r>
            <a:r>
              <a:rPr lang="en-US" sz="2000" b="1" err="1">
                <a:solidFill>
                  <a:srgbClr val="000000"/>
                </a:solidFill>
                <a:latin typeface="Arial"/>
                <a:cs typeface="Times New Roman"/>
              </a:rPr>
              <a:t>mundos</a:t>
            </a:r>
            <a:r>
              <a:rPr lang="en-US" sz="2000">
                <a:solidFill>
                  <a:srgbClr val="000000"/>
                </a:solidFill>
                <a:latin typeface="Arial"/>
                <a:cs typeface="Times New Roman"/>
              </a:rPr>
              <a:t>.  </a:t>
            </a:r>
            <a:endParaRPr lang="en-US" sz="2000">
              <a:latin typeface="Arial"/>
              <a:cs typeface="Times New Roman"/>
            </a:endParaRPr>
          </a:p>
        </p:txBody>
      </p:sp>
      <p:sp>
        <p:nvSpPr>
          <p:cNvPr id="6" name="Rectangle 5">
            <a:extLst>
              <a:ext uri="{FF2B5EF4-FFF2-40B4-BE49-F238E27FC236}">
                <a16:creationId xmlns:a16="http://schemas.microsoft.com/office/drawing/2014/main" id="{EEA73741-D664-D3AE-8568-8F0287768C90}"/>
              </a:ext>
            </a:extLst>
          </p:cNvPr>
          <p:cNvSpPr/>
          <p:nvPr/>
        </p:nvSpPr>
        <p:spPr bwMode="gray">
          <a:xfrm>
            <a:off x="762000" y="2462213"/>
            <a:ext cx="10658475" cy="508000"/>
          </a:xfrm>
          <a:prstGeom prst="rect">
            <a:avLst/>
          </a:prstGeom>
          <a:gradFill flip="none" rotWithShape="1">
            <a:gsLst>
              <a:gs pos="60000">
                <a:srgbClr val="A82465"/>
              </a:gs>
              <a:gs pos="0">
                <a:srgbClr val="E31937"/>
              </a:gs>
              <a:gs pos="100000">
                <a:srgbClr val="5236A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73152" rIns="137160" bIns="73152" rtlCol="0" anchor="ctr"/>
          <a:lstStyle/>
          <a:p>
            <a:pPr lvl="0" algn="ctr"/>
            <a:endParaRPr lang="en-US">
              <a:solidFill>
                <a:schemeClr val="bg1"/>
              </a:solidFill>
            </a:endParaRPr>
          </a:p>
        </p:txBody>
      </p:sp>
      <p:sp>
        <p:nvSpPr>
          <p:cNvPr id="9" name="Content Placeholder 3">
            <a:extLst>
              <a:ext uri="{FF2B5EF4-FFF2-40B4-BE49-F238E27FC236}">
                <a16:creationId xmlns:a16="http://schemas.microsoft.com/office/drawing/2014/main" id="{E06FC1AA-F7DB-E4C1-4FA2-F8966A42343F}"/>
              </a:ext>
            </a:extLst>
          </p:cNvPr>
          <p:cNvSpPr txBox="1">
            <a:spLocks/>
          </p:cNvSpPr>
          <p:nvPr/>
        </p:nvSpPr>
        <p:spPr>
          <a:xfrm>
            <a:off x="4380645" y="3192251"/>
            <a:ext cx="3460674" cy="392113"/>
          </a:xfrm>
          <a:prstGeom prst="rect">
            <a:avLst/>
          </a:prstGeom>
          <a:solidFill>
            <a:schemeClr val="bg1"/>
          </a:solidFill>
        </p:spPr>
        <p:txBody>
          <a:bodyPr lIns="91440" tIns="45720" rIns="91440" bIns="4572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00" err="1">
                <a:solidFill>
                  <a:srgbClr val="000000"/>
                </a:solidFill>
              </a:rPr>
              <a:t>Os</a:t>
            </a:r>
            <a:r>
              <a:rPr lang="en-US" sz="2000">
                <a:solidFill>
                  <a:srgbClr val="000000"/>
                </a:solidFill>
              </a:rPr>
              <a:t> </a:t>
            </a:r>
            <a:r>
              <a:rPr lang="en-US" sz="2000" err="1">
                <a:solidFill>
                  <a:srgbClr val="000000"/>
                </a:solidFill>
              </a:rPr>
              <a:t>enseñaremos</a:t>
            </a:r>
          </a:p>
        </p:txBody>
      </p:sp>
      <p:sp>
        <p:nvSpPr>
          <p:cNvPr id="13" name="Rectangle 12">
            <a:extLst>
              <a:ext uri="{FF2B5EF4-FFF2-40B4-BE49-F238E27FC236}">
                <a16:creationId xmlns:a16="http://schemas.microsoft.com/office/drawing/2014/main" id="{EE0A3440-CAAD-1098-4597-EB7F2F9C4705}"/>
              </a:ext>
            </a:extLst>
          </p:cNvPr>
          <p:cNvSpPr/>
          <p:nvPr/>
        </p:nvSpPr>
        <p:spPr bwMode="gray">
          <a:xfrm>
            <a:off x="766764" y="4130464"/>
            <a:ext cx="2281236" cy="1669701"/>
          </a:xfrm>
          <a:prstGeom prst="rect">
            <a:avLst/>
          </a:prstGeom>
          <a:ln w="14604">
            <a:solidFill>
              <a:srgbClr val="999999"/>
            </a:solidFill>
          </a:ln>
        </p:spPr>
        <p:style>
          <a:lnRef idx="2">
            <a:schemeClr val="accent3"/>
          </a:lnRef>
          <a:fillRef idx="1">
            <a:schemeClr val="lt1"/>
          </a:fillRef>
          <a:effectRef idx="0">
            <a:schemeClr val="accent3"/>
          </a:effectRef>
          <a:fontRef idx="minor">
            <a:schemeClr val="dk1"/>
          </a:fontRef>
        </p:style>
        <p:txBody>
          <a:bodyPr lIns="137160" tIns="73152" rIns="137160" bIns="73152" rtlCol="0" anchor="ctr"/>
          <a:lstStyle/>
          <a:p>
            <a:pPr algn="ctr">
              <a:lnSpc>
                <a:spcPct val="105000"/>
              </a:lnSpc>
              <a:defRPr/>
            </a:pPr>
            <a:endParaRPr lang="en-US" sz="1600">
              <a:solidFill>
                <a:srgbClr val="000000"/>
              </a:solidFill>
              <a:latin typeface="Arial"/>
              <a:cs typeface="Arial"/>
            </a:endParaRPr>
          </a:p>
          <a:p>
            <a:pPr algn="ctr">
              <a:lnSpc>
                <a:spcPct val="105000"/>
              </a:lnSpc>
              <a:defRPr/>
            </a:pPr>
            <a:r>
              <a:rPr lang="en-US" sz="1600" err="1">
                <a:solidFill>
                  <a:srgbClr val="000000"/>
                </a:solidFill>
                <a:latin typeface="Arial"/>
                <a:cs typeface="Arial"/>
              </a:rPr>
              <a:t>Cómo</a:t>
            </a:r>
            <a:r>
              <a:rPr lang="en-US" sz="1600">
                <a:solidFill>
                  <a:srgbClr val="000000"/>
                </a:solidFill>
                <a:latin typeface="Arial"/>
                <a:cs typeface="Arial"/>
              </a:rPr>
              <a:t> </a:t>
            </a:r>
            <a:r>
              <a:rPr lang="en-US" sz="1600" err="1">
                <a:solidFill>
                  <a:srgbClr val="000000"/>
                </a:solidFill>
                <a:latin typeface="Arial"/>
                <a:cs typeface="Arial"/>
              </a:rPr>
              <a:t>crear</a:t>
            </a:r>
            <a:r>
              <a:rPr lang="en-US" sz="1600">
                <a:solidFill>
                  <a:srgbClr val="000000"/>
                </a:solidFill>
                <a:latin typeface="Arial"/>
                <a:cs typeface="Arial"/>
              </a:rPr>
              <a:t> </a:t>
            </a:r>
            <a:r>
              <a:rPr lang="en-US" sz="1600" err="1">
                <a:solidFill>
                  <a:srgbClr val="000000"/>
                </a:solidFill>
                <a:latin typeface="Arial"/>
                <a:cs typeface="Arial"/>
              </a:rPr>
              <a:t>pasajes</a:t>
            </a:r>
            <a:r>
              <a:rPr lang="en-US" sz="1600">
                <a:solidFill>
                  <a:srgbClr val="000000"/>
                </a:solidFill>
                <a:latin typeface="Arial"/>
                <a:cs typeface="Arial"/>
              </a:rPr>
              <a:t> y enlaces.</a:t>
            </a:r>
            <a:endParaRPr lang="en-US"/>
          </a:p>
          <a:p>
            <a:pPr algn="ctr">
              <a:lnSpc>
                <a:spcPct val="105000"/>
              </a:lnSpc>
              <a:defRPr/>
            </a:pPr>
            <a:endParaRPr lang="en-US" sz="1600"/>
          </a:p>
        </p:txBody>
      </p:sp>
      <p:sp>
        <p:nvSpPr>
          <p:cNvPr id="16" name="Rectangle 15">
            <a:extLst>
              <a:ext uri="{FF2B5EF4-FFF2-40B4-BE49-F238E27FC236}">
                <a16:creationId xmlns:a16="http://schemas.microsoft.com/office/drawing/2014/main" id="{31488B6B-AD5F-E24F-801A-70AE83C4E0B1}"/>
              </a:ext>
            </a:extLst>
          </p:cNvPr>
          <p:cNvSpPr/>
          <p:nvPr/>
        </p:nvSpPr>
        <p:spPr bwMode="gray">
          <a:xfrm>
            <a:off x="3558995" y="4130464"/>
            <a:ext cx="2281236" cy="1669701"/>
          </a:xfrm>
          <a:prstGeom prst="rect">
            <a:avLst/>
          </a:prstGeom>
          <a:ln w="14604">
            <a:solidFill>
              <a:srgbClr val="999999"/>
            </a:solidFill>
          </a:ln>
        </p:spPr>
        <p:style>
          <a:lnRef idx="2">
            <a:schemeClr val="accent3"/>
          </a:lnRef>
          <a:fillRef idx="1">
            <a:schemeClr val="lt1"/>
          </a:fillRef>
          <a:effectRef idx="0">
            <a:schemeClr val="accent3"/>
          </a:effectRef>
          <a:fontRef idx="minor">
            <a:schemeClr val="dk1"/>
          </a:fontRef>
        </p:style>
        <p:txBody>
          <a:bodyPr lIns="137160" tIns="73152" rIns="137160" bIns="73152" rtlCol="0" anchor="ctr"/>
          <a:lstStyle/>
          <a:p>
            <a:pPr algn="ctr">
              <a:lnSpc>
                <a:spcPct val="105000"/>
              </a:lnSpc>
              <a:defRPr/>
            </a:pPr>
            <a:r>
              <a:rPr lang="en-US" sz="1600" err="1">
                <a:solidFill>
                  <a:srgbClr val="000000"/>
                </a:solidFill>
                <a:latin typeface="Arial"/>
                <a:cs typeface="Arial"/>
              </a:rPr>
              <a:t>Cómo</a:t>
            </a:r>
            <a:r>
              <a:rPr lang="en-US" sz="1600">
                <a:solidFill>
                  <a:srgbClr val="000000"/>
                </a:solidFill>
                <a:latin typeface="Arial"/>
                <a:cs typeface="Arial"/>
              </a:rPr>
              <a:t> usar variables y </a:t>
            </a:r>
            <a:r>
              <a:rPr lang="en-US" sz="1600" err="1">
                <a:solidFill>
                  <a:srgbClr val="000000"/>
                </a:solidFill>
                <a:latin typeface="Arial"/>
                <a:cs typeface="Arial"/>
              </a:rPr>
              <a:t>lógica</a:t>
            </a:r>
            <a:r>
              <a:rPr lang="en-US" sz="1600">
                <a:solidFill>
                  <a:srgbClr val="000000"/>
                </a:solidFill>
              </a:rPr>
              <a:t>.</a:t>
            </a:r>
            <a:endParaRPr lang="en-US"/>
          </a:p>
        </p:txBody>
      </p:sp>
      <p:sp>
        <p:nvSpPr>
          <p:cNvPr id="19" name="Rectangle 18">
            <a:extLst>
              <a:ext uri="{FF2B5EF4-FFF2-40B4-BE49-F238E27FC236}">
                <a16:creationId xmlns:a16="http://schemas.microsoft.com/office/drawing/2014/main" id="{96638384-D37C-A8CD-D189-ADD9C21F0864}"/>
              </a:ext>
            </a:extLst>
          </p:cNvPr>
          <p:cNvSpPr/>
          <p:nvPr/>
        </p:nvSpPr>
        <p:spPr bwMode="gray">
          <a:xfrm>
            <a:off x="6351226" y="4130464"/>
            <a:ext cx="2281236" cy="1669701"/>
          </a:xfrm>
          <a:prstGeom prst="rect">
            <a:avLst/>
          </a:prstGeom>
          <a:ln w="14604">
            <a:solidFill>
              <a:srgbClr val="999999"/>
            </a:solidFill>
          </a:ln>
        </p:spPr>
        <p:style>
          <a:lnRef idx="2">
            <a:schemeClr val="accent3"/>
          </a:lnRef>
          <a:fillRef idx="1">
            <a:schemeClr val="lt1"/>
          </a:fillRef>
          <a:effectRef idx="0">
            <a:schemeClr val="accent3"/>
          </a:effectRef>
          <a:fontRef idx="minor">
            <a:schemeClr val="dk1"/>
          </a:fontRef>
        </p:style>
        <p:txBody>
          <a:bodyPr lIns="137160" tIns="73152" rIns="137160" bIns="73152" rtlCol="0" anchor="ctr"/>
          <a:lstStyle/>
          <a:p>
            <a:pPr algn="ctr">
              <a:lnSpc>
                <a:spcPct val="105000"/>
              </a:lnSpc>
              <a:defRPr/>
            </a:pPr>
            <a:endParaRPr lang="en-US" sz="1600">
              <a:solidFill>
                <a:srgbClr val="000000"/>
              </a:solidFill>
              <a:latin typeface="Arial"/>
              <a:cs typeface="Arial"/>
            </a:endParaRPr>
          </a:p>
          <a:p>
            <a:pPr algn="ctr">
              <a:lnSpc>
                <a:spcPct val="105000"/>
              </a:lnSpc>
              <a:defRPr/>
            </a:pPr>
            <a:r>
              <a:rPr lang="en-US" sz="1600" err="1">
                <a:solidFill>
                  <a:srgbClr val="000000"/>
                </a:solidFill>
                <a:latin typeface="Arial"/>
                <a:cs typeface="Arial"/>
              </a:rPr>
              <a:t>Cómo</a:t>
            </a:r>
            <a:r>
              <a:rPr lang="en-US" sz="1600">
                <a:solidFill>
                  <a:srgbClr val="000000"/>
                </a:solidFill>
                <a:latin typeface="Arial"/>
                <a:cs typeface="Arial"/>
              </a:rPr>
              <a:t> </a:t>
            </a:r>
            <a:r>
              <a:rPr lang="en-US" sz="1600" err="1">
                <a:solidFill>
                  <a:srgbClr val="000000"/>
                </a:solidFill>
                <a:latin typeface="Arial"/>
                <a:cs typeface="Arial"/>
              </a:rPr>
              <a:t>personalizar</a:t>
            </a:r>
            <a:r>
              <a:rPr lang="en-US" sz="1600">
                <a:solidFill>
                  <a:srgbClr val="000000"/>
                </a:solidFill>
                <a:latin typeface="Arial"/>
                <a:cs typeface="Arial"/>
              </a:rPr>
              <a:t> </a:t>
            </a:r>
            <a:r>
              <a:rPr lang="en-US" sz="1600" err="1">
                <a:solidFill>
                  <a:srgbClr val="000000"/>
                </a:solidFill>
                <a:latin typeface="Arial"/>
                <a:cs typeface="Arial"/>
              </a:rPr>
              <a:t>visualmente</a:t>
            </a:r>
            <a:r>
              <a:rPr lang="en-US" sz="1600">
                <a:solidFill>
                  <a:srgbClr val="000000"/>
                </a:solidFill>
                <a:latin typeface="Arial"/>
                <a:cs typeface="Arial"/>
              </a:rPr>
              <a:t> </a:t>
            </a:r>
            <a:r>
              <a:rPr lang="en-US" sz="1600" err="1">
                <a:solidFill>
                  <a:srgbClr val="000000"/>
                </a:solidFill>
                <a:latin typeface="Arial"/>
                <a:cs typeface="Arial"/>
              </a:rPr>
              <a:t>tu</a:t>
            </a:r>
            <a:r>
              <a:rPr lang="en-US" sz="1600">
                <a:solidFill>
                  <a:srgbClr val="000000"/>
                </a:solidFill>
                <a:latin typeface="Arial"/>
                <a:cs typeface="Arial"/>
              </a:rPr>
              <a:t> </a:t>
            </a:r>
            <a:r>
              <a:rPr lang="en-US" sz="1600" err="1">
                <a:solidFill>
                  <a:srgbClr val="000000"/>
                </a:solidFill>
                <a:latin typeface="Arial"/>
                <a:cs typeface="Arial"/>
              </a:rPr>
              <a:t>historia</a:t>
            </a:r>
            <a:r>
              <a:rPr lang="en-US" sz="1600">
                <a:solidFill>
                  <a:srgbClr val="000000"/>
                </a:solidFill>
                <a:latin typeface="Arial"/>
                <a:cs typeface="Arial"/>
              </a:rPr>
              <a:t>.</a:t>
            </a:r>
            <a:endParaRPr lang="en-US"/>
          </a:p>
          <a:p>
            <a:pPr algn="ctr">
              <a:lnSpc>
                <a:spcPct val="105000"/>
              </a:lnSpc>
              <a:defRPr/>
            </a:pPr>
            <a:endParaRPr lang="en-US" sz="1600"/>
          </a:p>
        </p:txBody>
      </p:sp>
      <p:sp>
        <p:nvSpPr>
          <p:cNvPr id="22" name="Rectangle 21">
            <a:extLst>
              <a:ext uri="{FF2B5EF4-FFF2-40B4-BE49-F238E27FC236}">
                <a16:creationId xmlns:a16="http://schemas.microsoft.com/office/drawing/2014/main" id="{E42B642C-0489-41F1-CEB1-A00AF5207F81}"/>
              </a:ext>
            </a:extLst>
          </p:cNvPr>
          <p:cNvSpPr/>
          <p:nvPr/>
        </p:nvSpPr>
        <p:spPr bwMode="gray">
          <a:xfrm>
            <a:off x="9143458" y="4130464"/>
            <a:ext cx="2281236" cy="1669701"/>
          </a:xfrm>
          <a:prstGeom prst="rect">
            <a:avLst/>
          </a:prstGeom>
          <a:ln w="14604">
            <a:solidFill>
              <a:srgbClr val="999999"/>
            </a:solidFill>
          </a:ln>
        </p:spPr>
        <p:style>
          <a:lnRef idx="2">
            <a:schemeClr val="accent3"/>
          </a:lnRef>
          <a:fillRef idx="1">
            <a:schemeClr val="lt1"/>
          </a:fillRef>
          <a:effectRef idx="0">
            <a:schemeClr val="accent3"/>
          </a:effectRef>
          <a:fontRef idx="minor">
            <a:schemeClr val="dk1"/>
          </a:fontRef>
        </p:style>
        <p:txBody>
          <a:bodyPr lIns="137160" tIns="73152" rIns="137160" bIns="73152" rtlCol="0" anchor="ctr"/>
          <a:lstStyle/>
          <a:p>
            <a:pPr algn="ctr">
              <a:lnSpc>
                <a:spcPct val="105000"/>
              </a:lnSpc>
              <a:defRPr/>
            </a:pPr>
            <a:endParaRPr lang="en-US" sz="1600">
              <a:solidFill>
                <a:srgbClr val="000000"/>
              </a:solidFill>
            </a:endParaRPr>
          </a:p>
          <a:p>
            <a:pPr algn="ctr">
              <a:lnSpc>
                <a:spcPct val="105000"/>
              </a:lnSpc>
              <a:defRPr/>
            </a:pPr>
            <a:r>
              <a:rPr lang="en-US" sz="1600">
                <a:solidFill>
                  <a:srgbClr val="000000"/>
                </a:solidFill>
              </a:rPr>
              <a:t>Y </a:t>
            </a:r>
            <a:r>
              <a:rPr lang="en-US" sz="1600" err="1">
                <a:solidFill>
                  <a:srgbClr val="000000"/>
                </a:solidFill>
              </a:rPr>
              <a:t>algunos</a:t>
            </a:r>
            <a:r>
              <a:rPr lang="en-US" sz="1600">
                <a:solidFill>
                  <a:srgbClr val="000000"/>
                </a:solidFill>
              </a:rPr>
              <a:t> </a:t>
            </a:r>
            <a:r>
              <a:rPr lang="en-US" sz="1600" err="1">
                <a:solidFill>
                  <a:srgbClr val="000000"/>
                </a:solidFill>
              </a:rPr>
              <a:t>trucos</a:t>
            </a:r>
            <a:r>
              <a:rPr lang="en-US" sz="1600">
                <a:solidFill>
                  <a:srgbClr val="000000"/>
                </a:solidFill>
              </a:rPr>
              <a:t> para </a:t>
            </a:r>
            <a:r>
              <a:rPr lang="en-US" sz="1600" err="1">
                <a:solidFill>
                  <a:srgbClr val="000000"/>
                </a:solidFill>
              </a:rPr>
              <a:t>hacerla</a:t>
            </a:r>
            <a:r>
              <a:rPr lang="en-US" sz="1600">
                <a:solidFill>
                  <a:srgbClr val="000000"/>
                </a:solidFill>
              </a:rPr>
              <a:t> </a:t>
            </a:r>
            <a:r>
              <a:rPr lang="en-US" sz="1600" err="1">
                <a:solidFill>
                  <a:srgbClr val="000000"/>
                </a:solidFill>
              </a:rPr>
              <a:t>más</a:t>
            </a:r>
            <a:r>
              <a:rPr lang="en-US" sz="1600">
                <a:solidFill>
                  <a:srgbClr val="000000"/>
                </a:solidFill>
              </a:rPr>
              <a:t> </a:t>
            </a:r>
            <a:r>
              <a:rPr lang="en-US" sz="1600" err="1">
                <a:solidFill>
                  <a:srgbClr val="000000"/>
                </a:solidFill>
              </a:rPr>
              <a:t>mágica</a:t>
            </a:r>
            <a:r>
              <a:rPr lang="en-US" sz="1600">
                <a:solidFill>
                  <a:srgbClr val="000000"/>
                </a:solidFill>
              </a:rPr>
              <a:t> y </a:t>
            </a:r>
            <a:r>
              <a:rPr lang="en-US" sz="1600" err="1">
                <a:solidFill>
                  <a:srgbClr val="000000"/>
                </a:solidFill>
              </a:rPr>
              <a:t>compleja</a:t>
            </a:r>
            <a:r>
              <a:rPr lang="en-US" sz="1600">
                <a:solidFill>
                  <a:srgbClr val="000000"/>
                </a:solidFill>
              </a:rPr>
              <a:t> </a:t>
            </a:r>
            <a:r>
              <a:rPr lang="en-US" sz="1600" err="1">
                <a:solidFill>
                  <a:srgbClr val="000000"/>
                </a:solidFill>
              </a:rPr>
              <a:t>si</a:t>
            </a:r>
            <a:r>
              <a:rPr lang="en-US" sz="1600">
                <a:solidFill>
                  <a:srgbClr val="000000"/>
                </a:solidFill>
              </a:rPr>
              <a:t> </a:t>
            </a:r>
            <a:r>
              <a:rPr lang="en-US" sz="1600" err="1">
                <a:solidFill>
                  <a:srgbClr val="000000"/>
                </a:solidFill>
              </a:rPr>
              <a:t>os</a:t>
            </a:r>
            <a:r>
              <a:rPr lang="en-US" sz="1600">
                <a:solidFill>
                  <a:srgbClr val="000000"/>
                </a:solidFill>
              </a:rPr>
              <a:t> </a:t>
            </a:r>
            <a:r>
              <a:rPr lang="en-US" sz="1600" err="1">
                <a:solidFill>
                  <a:srgbClr val="000000"/>
                </a:solidFill>
              </a:rPr>
              <a:t>animáis</a:t>
            </a:r>
            <a:r>
              <a:rPr lang="en-US" sz="1600">
                <a:solidFill>
                  <a:srgbClr val="000000"/>
                </a:solidFill>
              </a:rPr>
              <a:t>.</a:t>
            </a:r>
            <a:endParaRPr lang="en-US"/>
          </a:p>
          <a:p>
            <a:pPr algn="ctr">
              <a:lnSpc>
                <a:spcPct val="105000"/>
              </a:lnSpc>
              <a:defRPr/>
            </a:pPr>
            <a:endParaRPr lang="en-US" sz="1600">
              <a:solidFill>
                <a:srgbClr val="000000"/>
              </a:solidFill>
            </a:endParaRPr>
          </a:p>
        </p:txBody>
      </p:sp>
      <p:sp>
        <p:nvSpPr>
          <p:cNvPr id="24" name="Rectangle 23">
            <a:extLst>
              <a:ext uri="{FF2B5EF4-FFF2-40B4-BE49-F238E27FC236}">
                <a16:creationId xmlns:a16="http://schemas.microsoft.com/office/drawing/2014/main" id="{38438913-DC01-7DD9-009A-80AF7F76B6F6}"/>
              </a:ext>
              <a:ext uri="{C183D7F6-B498-43B3-948B-1728B52AA6E4}">
                <adec:decorative xmlns:adec="http://schemas.microsoft.com/office/drawing/2017/decorative" val="1"/>
              </a:ext>
            </a:extLst>
          </p:cNvPr>
          <p:cNvSpPr/>
          <p:nvPr/>
        </p:nvSpPr>
        <p:spPr bwMode="gray">
          <a:xfrm>
            <a:off x="10668000" y="-342900"/>
            <a:ext cx="1524000" cy="342900"/>
          </a:xfrm>
          <a:prstGeom prst="rect">
            <a:avLst/>
          </a:prstGeom>
          <a:solidFill>
            <a:srgbClr val="200A58"/>
          </a:solidFill>
          <a:ln w="9525" algn="ctr">
            <a:noFill/>
            <a:miter lim="800000"/>
            <a:headEnd/>
            <a:tailEnd/>
          </a:ln>
          <a:effectLst/>
        </p:spPr>
        <p:txBody>
          <a:bodyPr lIns="63500" tIns="0" rIns="64800" bIns="0" rtlCol="0" anchor="ctr"/>
          <a:lstStyle/>
          <a:p>
            <a:pPr algn="ctr">
              <a:spcBef>
                <a:spcPct val="0"/>
              </a:spcBef>
              <a:buClrTx/>
              <a:buSzPct val="90000"/>
            </a:pPr>
            <a:r>
              <a:rPr lang="en-US" sz="1600" b="1" spc="200">
                <a:solidFill>
                  <a:schemeClr val="bg1"/>
                </a:solidFill>
                <a:cs typeface="Arial" pitchFamily="34" charset="0"/>
              </a:rPr>
              <a:t>NEW</a:t>
            </a:r>
          </a:p>
        </p:txBody>
      </p:sp>
    </p:spTree>
    <p:extLst>
      <p:ext uri="{BB962C8B-B14F-4D97-AF65-F5344CB8AC3E}">
        <p14:creationId xmlns:p14="http://schemas.microsoft.com/office/powerpoint/2010/main" val="2744803971"/>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33EA26-678D-7813-F248-FC84A3D8A686}"/>
              </a:ext>
            </a:extLst>
          </p:cNvPr>
          <p:cNvSpPr>
            <a:spLocks noGrp="1"/>
          </p:cNvSpPr>
          <p:nvPr>
            <p:ph type="title"/>
          </p:nvPr>
        </p:nvSpPr>
        <p:spPr>
          <a:xfrm>
            <a:off x="766763" y="682514"/>
            <a:ext cx="10658475" cy="532765"/>
          </a:xfrm>
        </p:spPr>
        <p:txBody>
          <a:bodyPr/>
          <a:lstStyle/>
          <a:p>
            <a:r>
              <a:rPr lang="en-US" b="1" err="1"/>
              <a:t>Ejemplo</a:t>
            </a:r>
            <a:r>
              <a:rPr lang="en-US" b="1"/>
              <a:t> de </a:t>
            </a:r>
            <a:r>
              <a:rPr lang="en-US" b="1" err="1"/>
              <a:t>historia</a:t>
            </a:r>
          </a:p>
        </p:txBody>
      </p:sp>
      <p:sp>
        <p:nvSpPr>
          <p:cNvPr id="5" name="Content Placeholder 3">
            <a:extLst>
              <a:ext uri="{FF2B5EF4-FFF2-40B4-BE49-F238E27FC236}">
                <a16:creationId xmlns:a16="http://schemas.microsoft.com/office/drawing/2014/main" id="{6D7507DD-EE6B-7F94-F66A-7C8B4C89FB23}"/>
              </a:ext>
            </a:extLst>
          </p:cNvPr>
          <p:cNvSpPr txBox="1">
            <a:spLocks/>
          </p:cNvSpPr>
          <p:nvPr/>
        </p:nvSpPr>
        <p:spPr>
          <a:xfrm>
            <a:off x="762000" y="1520113"/>
            <a:ext cx="6096000" cy="951625"/>
          </a:xfrm>
          <a:prstGeom prst="rect">
            <a:avLst/>
          </a:prstGeom>
        </p:spPr>
        <p:txBody>
          <a:bodyPr lIns="0" tIns="0" rIns="0" bIns="0" anchor="t">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5000"/>
              </a:lnSpc>
              <a:spcBef>
                <a:spcPts val="0"/>
              </a:spcBef>
              <a:buNone/>
              <a:defRPr/>
            </a:pPr>
            <a:r>
              <a:rPr lang="en-US" sz="1600" err="1">
                <a:solidFill>
                  <a:srgbClr val="000000"/>
                </a:solidFill>
              </a:rPr>
              <a:t>Ejemplo</a:t>
            </a:r>
            <a:r>
              <a:rPr lang="en-US" sz="1600">
                <a:solidFill>
                  <a:srgbClr val="000000"/>
                </a:solidFill>
              </a:rPr>
              <a:t> de </a:t>
            </a:r>
            <a:r>
              <a:rPr lang="en-US" sz="1600" err="1">
                <a:solidFill>
                  <a:srgbClr val="000000"/>
                </a:solidFill>
              </a:rPr>
              <a:t>historia</a:t>
            </a:r>
            <a:r>
              <a:rPr lang="en-US" sz="1600">
                <a:solidFill>
                  <a:srgbClr val="000000"/>
                </a:solidFill>
              </a:rPr>
              <a:t> con finales alternativos </a:t>
            </a:r>
            <a:r>
              <a:rPr lang="en-US" sz="1600" err="1">
                <a:solidFill>
                  <a:srgbClr val="000000"/>
                </a:solidFill>
              </a:rPr>
              <a:t>hechas</a:t>
            </a:r>
            <a:r>
              <a:rPr lang="en-US" sz="1600">
                <a:solidFill>
                  <a:srgbClr val="000000"/>
                </a:solidFill>
              </a:rPr>
              <a:t> con Twine, ¿</a:t>
            </a:r>
            <a:r>
              <a:rPr lang="en-US" sz="1600" err="1">
                <a:solidFill>
                  <a:srgbClr val="000000"/>
                </a:solidFill>
              </a:rPr>
              <a:t>exploramos</a:t>
            </a:r>
            <a:r>
              <a:rPr lang="en-US" sz="1600">
                <a:solidFill>
                  <a:srgbClr val="000000"/>
                </a:solidFill>
              </a:rPr>
              <a:t>?</a:t>
            </a:r>
          </a:p>
          <a:p>
            <a:pPr marL="0" indent="0">
              <a:lnSpc>
                <a:spcPct val="105000"/>
              </a:lnSpc>
              <a:spcBef>
                <a:spcPts val="0"/>
              </a:spcBef>
              <a:buNone/>
              <a:defRPr/>
            </a:pPr>
            <a:endParaRPr lang="en-US" sz="1600">
              <a:solidFill>
                <a:srgbClr val="000000"/>
              </a:solidFill>
            </a:endParaRPr>
          </a:p>
          <a:p>
            <a:pPr marL="0" indent="0">
              <a:lnSpc>
                <a:spcPct val="105000"/>
              </a:lnSpc>
              <a:spcBef>
                <a:spcPts val="0"/>
              </a:spcBef>
              <a:buNone/>
              <a:defRPr/>
            </a:pPr>
            <a:r>
              <a:rPr lang="en-US" sz="1600">
                <a:solidFill>
                  <a:srgbClr val="000000"/>
                </a:solidFill>
              </a:rPr>
              <a:t>Vamos a importer </a:t>
            </a:r>
            <a:r>
              <a:rPr lang="en-US" sz="1600" err="1">
                <a:solidFill>
                  <a:srgbClr val="000000"/>
                </a:solidFill>
              </a:rPr>
              <a:t>el</a:t>
            </a:r>
            <a:r>
              <a:rPr lang="en-US" sz="1600">
                <a:solidFill>
                  <a:srgbClr val="000000"/>
                </a:solidFill>
              </a:rPr>
              <a:t> </a:t>
            </a:r>
            <a:r>
              <a:rPr lang="en-US" sz="1600" err="1">
                <a:solidFill>
                  <a:srgbClr val="000000"/>
                </a:solidFill>
              </a:rPr>
              <a:t>fichero</a:t>
            </a:r>
            <a:r>
              <a:rPr lang="en-US" sz="1600">
                <a:solidFill>
                  <a:srgbClr val="000000"/>
                </a:solidFill>
              </a:rPr>
              <a:t>:</a:t>
            </a:r>
          </a:p>
        </p:txBody>
      </p:sp>
      <p:sp>
        <p:nvSpPr>
          <p:cNvPr id="6" name="Rectangle 5">
            <a:extLst>
              <a:ext uri="{FF2B5EF4-FFF2-40B4-BE49-F238E27FC236}">
                <a16:creationId xmlns:a16="http://schemas.microsoft.com/office/drawing/2014/main" id="{52A1C2EB-9A33-0568-B2CB-52BF44F13F7F}"/>
              </a:ext>
            </a:extLst>
          </p:cNvPr>
          <p:cNvSpPr/>
          <p:nvPr/>
        </p:nvSpPr>
        <p:spPr>
          <a:xfrm>
            <a:off x="2258037" y="2956475"/>
            <a:ext cx="2678465" cy="492443"/>
          </a:xfrm>
          <a:prstGeom prst="rect">
            <a:avLst/>
          </a:prstGeom>
        </p:spPr>
        <p:txBody>
          <a:bodyPr wrap="square" lIns="0" tIns="0" rIns="0" bIns="0" anchor="t">
            <a:spAutoFit/>
          </a:bodyPr>
          <a:lstStyle/>
          <a:p>
            <a:pPr algn="ctr"/>
            <a:r>
              <a:rPr lang="en-US" sz="1600" b="1">
                <a:solidFill>
                  <a:srgbClr val="000000"/>
                </a:solidFill>
                <a:latin typeface="+mj-lt"/>
              </a:rPr>
              <a:t>Historia de </a:t>
            </a:r>
            <a:r>
              <a:rPr lang="en-US" sz="1600" b="1" err="1">
                <a:solidFill>
                  <a:srgbClr val="000000"/>
                </a:solidFill>
                <a:latin typeface="+mj-lt"/>
              </a:rPr>
              <a:t>relación</a:t>
            </a:r>
            <a:r>
              <a:rPr lang="en-US" sz="1600" b="1">
                <a:solidFill>
                  <a:srgbClr val="000000"/>
                </a:solidFill>
                <a:latin typeface="+mj-lt"/>
              </a:rPr>
              <a:t> </a:t>
            </a:r>
            <a:r>
              <a:rPr lang="en-US" sz="1600" b="1" err="1">
                <a:solidFill>
                  <a:srgbClr val="000000"/>
                </a:solidFill>
                <a:latin typeface="+mj-lt"/>
              </a:rPr>
              <a:t>tóxica</a:t>
            </a:r>
            <a:r>
              <a:rPr lang="en-US" sz="1600" b="1">
                <a:solidFill>
                  <a:srgbClr val="000000"/>
                </a:solidFill>
                <a:latin typeface="+mj-lt"/>
              </a:rPr>
              <a:t> con IA</a:t>
            </a:r>
            <a:endParaRPr lang="en-US"/>
          </a:p>
        </p:txBody>
      </p:sp>
      <p:pic>
        <p:nvPicPr>
          <p:cNvPr id="29" name="Picture 28">
            <a:extLst>
              <a:ext uri="{FF2B5EF4-FFF2-40B4-BE49-F238E27FC236}">
                <a16:creationId xmlns:a16="http://schemas.microsoft.com/office/drawing/2014/main" id="{340727C7-5E92-56D2-F0BA-9C34B67132D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7630276" y="765175"/>
            <a:ext cx="3825330" cy="3825330"/>
          </a:xfrm>
          <a:prstGeom prst="rect">
            <a:avLst/>
          </a:prstGeom>
          <a:ln>
            <a:noFill/>
          </a:ln>
        </p:spPr>
      </p:pic>
      <p:sp>
        <p:nvSpPr>
          <p:cNvPr id="27" name="Rectangle 26">
            <a:extLst>
              <a:ext uri="{FF2B5EF4-FFF2-40B4-BE49-F238E27FC236}">
                <a16:creationId xmlns:a16="http://schemas.microsoft.com/office/drawing/2014/main" id="{2A2190B6-77EF-4816-6076-506684F574EE}"/>
              </a:ext>
              <a:ext uri="{C183D7F6-B498-43B3-948B-1728B52AA6E4}">
                <adec:decorative xmlns:adec="http://schemas.microsoft.com/office/drawing/2017/decorative" val="1"/>
              </a:ext>
            </a:extLst>
          </p:cNvPr>
          <p:cNvSpPr/>
          <p:nvPr/>
        </p:nvSpPr>
        <p:spPr bwMode="gray">
          <a:xfrm>
            <a:off x="10668000" y="-342900"/>
            <a:ext cx="1524000" cy="342900"/>
          </a:xfrm>
          <a:prstGeom prst="rect">
            <a:avLst/>
          </a:prstGeom>
          <a:solidFill>
            <a:srgbClr val="200A58"/>
          </a:solidFill>
          <a:ln w="9525" algn="ctr">
            <a:noFill/>
            <a:miter lim="800000"/>
            <a:headEnd/>
            <a:tailEnd/>
          </a:ln>
          <a:effectLst/>
        </p:spPr>
        <p:txBody>
          <a:bodyPr lIns="63500" tIns="0" rIns="64800" bIns="0" rtlCol="0" anchor="ctr"/>
          <a:lstStyle/>
          <a:p>
            <a:pPr algn="ctr">
              <a:spcBef>
                <a:spcPct val="0"/>
              </a:spcBef>
              <a:buClrTx/>
              <a:buSzPct val="90000"/>
            </a:pPr>
            <a:r>
              <a:rPr lang="en-US" sz="1600" b="1" spc="200">
                <a:solidFill>
                  <a:schemeClr val="bg1"/>
                </a:solidFill>
                <a:cs typeface="Arial" pitchFamily="34" charset="0"/>
              </a:rPr>
              <a:t>NEW</a:t>
            </a:r>
          </a:p>
        </p:txBody>
      </p:sp>
      <p:graphicFrame>
        <p:nvGraphicFramePr>
          <p:cNvPr id="2" name="Object 1">
            <a:extLst>
              <a:ext uri="{FF2B5EF4-FFF2-40B4-BE49-F238E27FC236}">
                <a16:creationId xmlns:a16="http://schemas.microsoft.com/office/drawing/2014/main" id="{B46F27D4-D87C-753B-279F-E5E1B780B6ED}"/>
              </a:ext>
            </a:extLst>
          </p:cNvPr>
          <p:cNvGraphicFramePr>
            <a:graphicFrameLocks noChangeAspect="1"/>
          </p:cNvGraphicFramePr>
          <p:nvPr>
            <p:extLst>
              <p:ext uri="{D42A27DB-BD31-4B8C-83A1-F6EECF244321}">
                <p14:modId xmlns:p14="http://schemas.microsoft.com/office/powerpoint/2010/main" val="2833553641"/>
              </p:ext>
            </p:extLst>
          </p:nvPr>
        </p:nvGraphicFramePr>
        <p:xfrm>
          <a:off x="2675344" y="3453062"/>
          <a:ext cx="1841250" cy="949216"/>
        </p:xfrm>
        <a:graphic>
          <a:graphicData uri="http://schemas.openxmlformats.org/presentationml/2006/ole">
            <mc:AlternateContent xmlns:mc="http://schemas.openxmlformats.org/markup-compatibility/2006">
              <mc:Choice xmlns:v="urn:schemas-microsoft-com:vml" Requires="v">
                <p:oleObj name="Packager Shell Object" showAsIcon="1" r:id="rId3" imgW="1022313" imgH="527234" progId="Package">
                  <p:embed/>
                </p:oleObj>
              </mc:Choice>
              <mc:Fallback>
                <p:oleObj name="Packager Shell Object" showAsIcon="1" r:id="rId3" imgW="1022313" imgH="527234" progId="Package">
                  <p:embed/>
                  <p:pic>
                    <p:nvPicPr>
                      <p:cNvPr id="2" name="Object 1">
                        <a:extLst>
                          <a:ext uri="{FF2B5EF4-FFF2-40B4-BE49-F238E27FC236}">
                            <a16:creationId xmlns:a16="http://schemas.microsoft.com/office/drawing/2014/main" id="{B46F27D4-D87C-753B-279F-E5E1B780B6ED}"/>
                          </a:ext>
                        </a:extLst>
                      </p:cNvPr>
                      <p:cNvPicPr/>
                      <p:nvPr/>
                    </p:nvPicPr>
                    <p:blipFill>
                      <a:blip r:embed="rId4"/>
                      <a:stretch>
                        <a:fillRect/>
                      </a:stretch>
                    </p:blipFill>
                    <p:spPr>
                      <a:xfrm>
                        <a:off x="2675344" y="3453062"/>
                        <a:ext cx="1841250" cy="949216"/>
                      </a:xfrm>
                      <a:prstGeom prst="rect">
                        <a:avLst/>
                      </a:prstGeom>
                    </p:spPr>
                  </p:pic>
                </p:oleObj>
              </mc:Fallback>
            </mc:AlternateContent>
          </a:graphicData>
        </a:graphic>
      </p:graphicFrame>
    </p:spTree>
    <p:extLst>
      <p:ext uri="{BB962C8B-B14F-4D97-AF65-F5344CB8AC3E}">
        <p14:creationId xmlns:p14="http://schemas.microsoft.com/office/powerpoint/2010/main" val="306650671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8CF79A-8148-3341-5B51-9EF788E899FF}"/>
              </a:ext>
            </a:extLst>
          </p:cNvPr>
          <p:cNvSpPr>
            <a:spLocks noGrp="1"/>
          </p:cNvSpPr>
          <p:nvPr>
            <p:ph type="title"/>
          </p:nvPr>
        </p:nvSpPr>
        <p:spPr>
          <a:xfrm>
            <a:off x="766764" y="619403"/>
            <a:ext cx="5837237" cy="1783555"/>
          </a:xfrm>
        </p:spPr>
        <p:txBody>
          <a:bodyPr/>
          <a:lstStyle/>
          <a:p>
            <a:r>
              <a:rPr lang="en-US" sz="4400">
                <a:latin typeface="Times New Roman"/>
                <a:cs typeface="Times New Roman"/>
              </a:rPr>
              <a:t>🎯 </a:t>
            </a:r>
            <a:r>
              <a:rPr lang="en-US" err="1">
                <a:latin typeface="Roboto"/>
                <a:ea typeface="Roboto"/>
                <a:cs typeface="Roboto"/>
              </a:rPr>
              <a:t>Básico</a:t>
            </a:r>
            <a:r>
              <a:rPr lang="en-US">
                <a:latin typeface="Roboto"/>
                <a:ea typeface="Roboto"/>
                <a:cs typeface="Roboto"/>
              </a:rPr>
              <a:t> de Twine</a:t>
            </a:r>
          </a:p>
        </p:txBody>
      </p:sp>
      <p:sp>
        <p:nvSpPr>
          <p:cNvPr id="7" name="Content Placeholder 6">
            <a:extLst>
              <a:ext uri="{FF2B5EF4-FFF2-40B4-BE49-F238E27FC236}">
                <a16:creationId xmlns:a16="http://schemas.microsoft.com/office/drawing/2014/main" id="{3107A836-337F-6DA8-4795-7DDD5325869C}"/>
              </a:ext>
            </a:extLst>
          </p:cNvPr>
          <p:cNvSpPr>
            <a:spLocks noGrp="1"/>
          </p:cNvSpPr>
          <p:nvPr>
            <p:ph sz="quarter" idx="17"/>
          </p:nvPr>
        </p:nvSpPr>
        <p:spPr>
          <a:xfrm>
            <a:off x="766764" y="1182561"/>
            <a:ext cx="10144869" cy="3689867"/>
          </a:xfrm>
        </p:spPr>
        <p:txBody>
          <a:bodyPr vert="horz" lIns="0" tIns="0" rIns="0" bIns="0" rtlCol="0" anchor="t">
            <a:noAutofit/>
          </a:bodyPr>
          <a:lstStyle/>
          <a:p>
            <a:endParaRPr lang="en-US">
              <a:latin typeface="Times New Roman"/>
              <a:cs typeface="Times New Roman"/>
            </a:endParaRPr>
          </a:p>
          <a:p>
            <a:r>
              <a:rPr lang="en-US">
                <a:latin typeface="Arial"/>
                <a:cs typeface="Times New Roman"/>
              </a:rPr>
              <a:t>🧩 1. Crear enlaces entre </a:t>
            </a:r>
            <a:r>
              <a:rPr lang="en-US" err="1">
                <a:latin typeface="Arial"/>
                <a:cs typeface="Times New Roman"/>
              </a:rPr>
              <a:t>pasajes</a:t>
            </a:r>
            <a:r>
              <a:rPr lang="en-US">
                <a:latin typeface="Arial"/>
                <a:cs typeface="Times New Roman"/>
              </a:rPr>
              <a:t> </a:t>
            </a:r>
            <a:endParaRPr lang="en-US" err="1">
              <a:latin typeface="Arial"/>
              <a:cs typeface="Arial"/>
            </a:endParaRPr>
          </a:p>
          <a:p>
            <a:r>
              <a:rPr lang="en-US" sz="1600">
                <a:latin typeface="Arial"/>
                <a:cs typeface="Arial"/>
              </a:rPr>
              <a:t>Enlaces </a:t>
            </a:r>
            <a:r>
              <a:rPr lang="en-US" sz="1600" err="1">
                <a:latin typeface="Arial"/>
                <a:cs typeface="Arial"/>
              </a:rPr>
              <a:t>básicos</a:t>
            </a:r>
            <a:r>
              <a:rPr lang="en-US" sz="1600">
                <a:latin typeface="Arial"/>
                <a:cs typeface="Arial"/>
              </a:rPr>
              <a:t>              También </a:t>
            </a:r>
            <a:r>
              <a:rPr lang="en-US" sz="1600" err="1">
                <a:latin typeface="Arial"/>
                <a:cs typeface="Arial"/>
              </a:rPr>
              <a:t>puedes</a:t>
            </a:r>
            <a:r>
              <a:rPr lang="en-US" sz="1600">
                <a:latin typeface="Arial"/>
                <a:cs typeface="Arial"/>
              </a:rPr>
              <a:t> usar </a:t>
            </a:r>
            <a:r>
              <a:rPr lang="en-US" sz="1600" err="1">
                <a:latin typeface="Arial"/>
                <a:cs typeface="Arial"/>
              </a:rPr>
              <a:t>este</a:t>
            </a:r>
            <a:r>
              <a:rPr lang="en-US" sz="1600">
                <a:latin typeface="Arial"/>
                <a:cs typeface="Arial"/>
              </a:rPr>
              <a:t> </a:t>
            </a:r>
            <a:r>
              <a:rPr lang="en-US" sz="1600" err="1">
                <a:latin typeface="Arial"/>
                <a:cs typeface="Arial"/>
              </a:rPr>
              <a:t>formato</a:t>
            </a:r>
            <a:r>
              <a:rPr lang="en-US" sz="1600">
                <a:latin typeface="Arial"/>
                <a:cs typeface="Arial"/>
              </a:rPr>
              <a:t>:</a:t>
            </a:r>
            <a:r>
              <a:rPr lang="en-US" sz="1600">
                <a:latin typeface="Courier New"/>
                <a:cs typeface="Courier New"/>
              </a:rPr>
              <a:t> </a:t>
            </a:r>
            <a:endParaRPr lang="en-US">
              <a:latin typeface="Arial"/>
            </a:endParaRPr>
          </a:p>
          <a:p>
            <a:r>
              <a:rPr lang="en-US" sz="1600">
                <a:latin typeface="Courier New"/>
                <a:cs typeface="Courier New"/>
              </a:rPr>
              <a:t>[[</a:t>
            </a:r>
            <a:r>
              <a:rPr lang="en-US" sz="1600" err="1">
                <a:latin typeface="Courier New"/>
                <a:cs typeface="Courier New"/>
              </a:rPr>
              <a:t>Explorar</a:t>
            </a:r>
            <a:r>
              <a:rPr lang="en-US" sz="1600">
                <a:latin typeface="Courier New"/>
                <a:cs typeface="Courier New"/>
              </a:rPr>
              <a:t> </a:t>
            </a:r>
            <a:r>
              <a:rPr lang="en-US" sz="1600" err="1">
                <a:latin typeface="Courier New"/>
                <a:cs typeface="Courier New"/>
              </a:rPr>
              <a:t>el</a:t>
            </a:r>
            <a:r>
              <a:rPr lang="en-US" sz="1600">
                <a:latin typeface="Courier New"/>
                <a:cs typeface="Courier New"/>
              </a:rPr>
              <a:t> bosque]]       [[</a:t>
            </a:r>
            <a:r>
              <a:rPr lang="en-US" sz="1600" err="1">
                <a:latin typeface="Courier New"/>
                <a:cs typeface="Courier New"/>
              </a:rPr>
              <a:t>Entrar</a:t>
            </a:r>
            <a:r>
              <a:rPr lang="en-US" sz="1600">
                <a:latin typeface="Courier New"/>
                <a:cs typeface="Courier New"/>
              </a:rPr>
              <a:t> </a:t>
            </a:r>
            <a:r>
              <a:rPr lang="en-US" sz="1600" err="1">
                <a:latin typeface="Courier New"/>
                <a:cs typeface="Courier New"/>
              </a:rPr>
              <a:t>en</a:t>
            </a:r>
            <a:r>
              <a:rPr lang="en-US" sz="1600">
                <a:latin typeface="Courier New"/>
                <a:cs typeface="Courier New"/>
              </a:rPr>
              <a:t> la </a:t>
            </a:r>
            <a:r>
              <a:rPr lang="en-US" sz="1600" err="1">
                <a:latin typeface="Courier New"/>
                <a:cs typeface="Courier New"/>
              </a:rPr>
              <a:t>cueva</a:t>
            </a:r>
            <a:r>
              <a:rPr lang="en-US" sz="1600">
                <a:latin typeface="Courier New"/>
                <a:cs typeface="Courier New"/>
              </a:rPr>
              <a:t>-&gt;Cueva </a:t>
            </a:r>
            <a:r>
              <a:rPr lang="en-US" sz="1600" err="1">
                <a:latin typeface="Courier New"/>
                <a:cs typeface="Courier New"/>
              </a:rPr>
              <a:t>Oscura</a:t>
            </a:r>
            <a:r>
              <a:rPr lang="en-US" sz="1600">
                <a:latin typeface="Courier New"/>
                <a:cs typeface="Courier New"/>
              </a:rPr>
              <a:t>]]
</a:t>
            </a:r>
          </a:p>
          <a:p>
            <a:endParaRPr lang="en-US" sz="1600">
              <a:latin typeface="Courier New"/>
              <a:cs typeface="Courier New"/>
            </a:endParaRPr>
          </a:p>
          <a:p>
            <a:pPr>
              <a:spcBef>
                <a:spcPts val="400"/>
              </a:spcBef>
              <a:spcAft>
                <a:spcPts val="400"/>
              </a:spcAft>
            </a:pPr>
            <a:endParaRPr lang="en-US" sz="1600"/>
          </a:p>
        </p:txBody>
      </p:sp>
      <p:sp>
        <p:nvSpPr>
          <p:cNvPr id="10" name="Rectangle 9">
            <a:extLst>
              <a:ext uri="{FF2B5EF4-FFF2-40B4-BE49-F238E27FC236}">
                <a16:creationId xmlns:a16="http://schemas.microsoft.com/office/drawing/2014/main" id="{36345078-9FCE-2A8F-CE33-90919F3CBA08}"/>
              </a:ext>
              <a:ext uri="{C183D7F6-B498-43B3-948B-1728B52AA6E4}">
                <adec:decorative xmlns:adec="http://schemas.microsoft.com/office/drawing/2017/decorative" val="1"/>
              </a:ext>
            </a:extLst>
          </p:cNvPr>
          <p:cNvSpPr/>
          <p:nvPr/>
        </p:nvSpPr>
        <p:spPr bwMode="gray">
          <a:xfrm>
            <a:off x="10668000" y="-342900"/>
            <a:ext cx="1524000" cy="342900"/>
          </a:xfrm>
          <a:prstGeom prst="rect">
            <a:avLst/>
          </a:prstGeom>
          <a:solidFill>
            <a:srgbClr val="200A58"/>
          </a:solidFill>
          <a:ln w="9525" algn="ctr">
            <a:noFill/>
            <a:miter lim="800000"/>
            <a:headEnd/>
            <a:tailEnd/>
          </a:ln>
          <a:effectLst/>
        </p:spPr>
        <p:txBody>
          <a:bodyPr lIns="63500" tIns="0" rIns="64800" bIns="0" rtlCol="0" anchor="ctr"/>
          <a:lstStyle/>
          <a:p>
            <a:pPr algn="ctr">
              <a:spcBef>
                <a:spcPct val="0"/>
              </a:spcBef>
              <a:buClrTx/>
              <a:buSzPct val="90000"/>
            </a:pPr>
            <a:r>
              <a:rPr lang="en-US" sz="1600" b="1" spc="200">
                <a:solidFill>
                  <a:schemeClr val="bg1"/>
                </a:solidFill>
                <a:cs typeface="Arial" pitchFamily="34" charset="0"/>
              </a:rPr>
              <a:t>NEW</a:t>
            </a:r>
          </a:p>
        </p:txBody>
      </p:sp>
      <p:pic>
        <p:nvPicPr>
          <p:cNvPr id="8" name="Picture Placeholder 7">
            <a:extLst>
              <a:ext uri="{FF2B5EF4-FFF2-40B4-BE49-F238E27FC236}">
                <a16:creationId xmlns:a16="http://schemas.microsoft.com/office/drawing/2014/main" id="{713DA460-74E7-DB1D-55D1-C573AE950880}"/>
              </a:ext>
              <a:ext uri="{C183D7F6-B498-43B3-948B-1728B52AA6E4}">
                <adec:decorative xmlns:adec="http://schemas.microsoft.com/office/drawing/2017/decorative" val="1"/>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a:fillRect/>
          </a:stretch>
        </p:blipFill>
        <p:spPr>
          <a:xfrm>
            <a:off x="9972260" y="765174"/>
            <a:ext cx="1459605" cy="1444765"/>
          </a:xfrm>
        </p:spPr>
      </p:pic>
      <p:pic>
        <p:nvPicPr>
          <p:cNvPr id="4" name="Picture 3">
            <a:extLst>
              <a:ext uri="{FF2B5EF4-FFF2-40B4-BE49-F238E27FC236}">
                <a16:creationId xmlns:a16="http://schemas.microsoft.com/office/drawing/2014/main" id="{064B2633-4E43-3127-4D75-F8D2E694A1E3}"/>
              </a:ext>
            </a:extLst>
          </p:cNvPr>
          <p:cNvPicPr>
            <a:picLocks noChangeAspect="1"/>
          </p:cNvPicPr>
          <p:nvPr/>
        </p:nvPicPr>
        <p:blipFill>
          <a:blip r:embed="rId3"/>
          <a:stretch>
            <a:fillRect/>
          </a:stretch>
        </p:blipFill>
        <p:spPr>
          <a:xfrm>
            <a:off x="769270" y="2623733"/>
            <a:ext cx="8157354" cy="3458748"/>
          </a:xfrm>
          <a:prstGeom prst="rect">
            <a:avLst/>
          </a:prstGeom>
        </p:spPr>
      </p:pic>
    </p:spTree>
    <p:extLst>
      <p:ext uri="{BB962C8B-B14F-4D97-AF65-F5344CB8AC3E}">
        <p14:creationId xmlns:p14="http://schemas.microsoft.com/office/powerpoint/2010/main" val="4273728527"/>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3.9600.0"/>
  <p:tag name="AS_RELEASE_DATE" val="2021.02.14"/>
  <p:tag name="AS_TITLE" val="Aspose.Slides for .NET 4.0"/>
  <p:tag name="AS_VERSION" val="21.2"/>
</p:tagLst>
</file>

<file path=ppt/theme/theme1.xml><?xml version="1.0" encoding="utf-8"?>
<a:theme xmlns:a="http://schemas.openxmlformats.org/drawingml/2006/main" name="CGI Slide Master">
  <a:themeElements>
    <a:clrScheme name="CGI">
      <a:dk1>
        <a:sysClr val="windowText" lastClr="000000"/>
      </a:dk1>
      <a:lt1>
        <a:sysClr val="window" lastClr="FFFFFF"/>
      </a:lt1>
      <a:dk2>
        <a:srgbClr val="200A58"/>
      </a:dk2>
      <a:lt2>
        <a:srgbClr val="EEEEEE"/>
      </a:lt2>
      <a:accent1>
        <a:srgbClr val="5236AB"/>
      </a:accent1>
      <a:accent2>
        <a:srgbClr val="9E83F5"/>
      </a:accent2>
      <a:accent3>
        <a:srgbClr val="CBC3E6"/>
      </a:accent3>
      <a:accent4>
        <a:srgbClr val="E31937"/>
      </a:accent4>
      <a:accent5>
        <a:srgbClr val="991F3D"/>
      </a:accent5>
      <a:accent6>
        <a:srgbClr val="650A21"/>
      </a:accent6>
      <a:hlink>
        <a:srgbClr val="5236AB"/>
      </a:hlink>
      <a:folHlink>
        <a:srgbClr val="5236AB"/>
      </a:folHlink>
    </a:clrScheme>
    <a:fontScheme name="CGI Font theme">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9525" algn="ctr">
          <a:noFill/>
          <a:miter lim="800000"/>
          <a:headEnd/>
          <a:tailEnd/>
        </a:ln>
        <a:effectLst/>
      </a:spPr>
      <a:bodyPr lIns="63500" tIns="0" rIns="64800" bIns="0" rtlCol="0" anchor="ctr"/>
      <a:lstStyle>
        <a:defPPr algn="ctr">
          <a:spcBef>
            <a:spcPct val="0"/>
          </a:spcBef>
          <a:buClrTx/>
          <a:buSzPct val="90000"/>
          <a:defRPr sz="1600" b="1" dirty="0">
            <a:solidFill>
              <a:schemeClr val="bg1"/>
            </a:solidFill>
            <a:cs typeface="Arial" pitchFamily="34" charset="0"/>
          </a:defRPr>
        </a:defPPr>
      </a:lstStyle>
    </a:spDef>
    <a:lnDef>
      <a:spPr bwMode="gray">
        <a:noFill/>
        <a:ln w="12700">
          <a:solidFill>
            <a:schemeClr val="accent1"/>
          </a:solidFill>
          <a:round/>
          <a:headEnd/>
          <a:tailEnd/>
        </a:ln>
        <a:effectLst/>
      </a:spPr>
      <a:bodyPr/>
      <a:lstStyle/>
    </a:lnDef>
    <a:txDef>
      <a:spPr/>
      <a:bodyPr vert="horz" lIns="0" tIns="0" rIns="0" bIns="0" rtlCol="0" anchor="t" anchorCtr="0">
        <a:normAutofit/>
      </a:bodyPr>
      <a:lstStyle>
        <a:defPPr algn="l">
          <a:defRPr dirty="0" smtClean="0"/>
        </a:defPPr>
      </a:lstStyle>
    </a:txDef>
  </a:objectDefaults>
  <a:extraClrSchemeLst/>
  <a:custClrLst>
    <a:custClr name="CGI Purple (R82 G54 B171)">
      <a:srgbClr val="5236AB"/>
    </a:custClr>
    <a:custClr name="Blank">
      <a:srgbClr val="FFFFFF"/>
    </a:custClr>
    <a:custClr name="Charts and diagrams - Purple 1 (R32 G10 B88)">
      <a:srgbClr val="200A58"/>
    </a:custClr>
    <a:custClr name="Charts and diagrams - Purple 2 (R82 G54 B171)">
      <a:srgbClr val="5236AB"/>
    </a:custClr>
    <a:custClr name="Charts and diagrams - Purple 3 (R110 G63 B237)">
      <a:srgbClr val="6E3FED"/>
    </a:custClr>
    <a:custClr name="Charts and diagrams - Purple 4 (R158 G131 B245)">
      <a:srgbClr val="9E83F5"/>
    </a:custClr>
    <a:custClr name="Charts and diagrams - Purple 5 (R191 G181 B249)">
      <a:srgbClr val="BFB5F9"/>
    </a:custClr>
    <a:custClr name="Charts and diagrams - Purple 6 (R203 G195 B230)">
      <a:srgbClr val="CBC3E6"/>
    </a:custClr>
    <a:custClr name="Charts and diagrams - Purple 7 (R230 G227 B243)">
      <a:srgbClr val="E6E3F3"/>
    </a:custClr>
    <a:custClr name="Blank">
      <a:srgbClr val="FFFFFF"/>
    </a:custClr>
    <a:custClr name="CGI Red (R227 G25 B55)">
      <a:srgbClr val="E31937"/>
    </a:custClr>
    <a:custClr name="Blank">
      <a:srgbClr val="FFFFFF"/>
    </a:custClr>
    <a:custClr name="Charts and diagrams - Red 1 (R101 G10 B33)">
      <a:srgbClr val="650A21"/>
    </a:custClr>
    <a:custClr name="Charts and diagrams - Red 2 (R153 G31 61)">
      <a:srgbClr val="991F3D"/>
    </a:custClr>
    <a:custClr name="Charts and diagrams - Red 3 (R227 G25 B55)">
      <a:srgbClr val="E31937"/>
    </a:custClr>
    <a:custClr name="Charts and diagrams - Red 4 (R255 G106 B0)">
      <a:srgbClr val="FF6A00"/>
    </a:custClr>
    <a:custClr name="Charts and diagrams - Red 5 (R255 G115 B98)">
      <a:srgbClr val="FF7362"/>
    </a:custClr>
    <a:custClr name="Charts and diagrams - Red 6 (R255 G151 B138)">
      <a:srgbClr val="FF978A"/>
    </a:custClr>
    <a:custClr name="Charts and diagrams - Red 7 (R255 G205 B210)">
      <a:srgbClr val="FFCDD2"/>
    </a:custClr>
    <a:custClr name="Blank">
      <a:srgbClr val="FFFFFF"/>
    </a:custClr>
    <a:custClr name="CGI Black (R0 G0 B0)">
      <a:srgbClr val="000000"/>
    </a:custClr>
    <a:custClr name="Blank">
      <a:srgbClr val="FFFFFF"/>
    </a:custClr>
    <a:custClr name="Charts and diagrams - Black 1 (R0 G0 B0)">
      <a:srgbClr val="000000"/>
    </a:custClr>
    <a:custClr name="Charts and diagrams - Black 2 (R51 G51 B51)">
      <a:srgbClr val="333333"/>
    </a:custClr>
    <a:custClr name="Charts and diagrams - Black 3 (R85 G85 B85)">
      <a:srgbClr val="555555"/>
    </a:custClr>
    <a:custClr name="Charts and diagrams - Black 4 (R119 G119 B119)">
      <a:srgbClr val="777777"/>
    </a:custClr>
    <a:custClr name="Charts and diagrams - Black 5 (R153 G153 B153)">
      <a:srgbClr val="999999"/>
    </a:custClr>
    <a:custClr name="Charts and diagrams - Black 6 (R204 G204 B204)">
      <a:srgbClr val="CCCCCC"/>
    </a:custClr>
    <a:custClr name="Charts and diagrams - Black 7 (R238 G238 B238)">
      <a:srgbClr val="EEEEEE"/>
    </a:custClr>
    <a:custClr name="Blank">
      <a:srgbClr val="FFFFFF"/>
    </a:custClr>
    <a:custClr name="Blank">
      <a:srgbClr val="FFFFFF"/>
    </a:custClr>
    <a:custClr name="Blank">
      <a:srgbClr val="FFFFFF"/>
    </a:custClr>
    <a:custClr name="Blank">
      <a:srgbClr val="FFFFFF"/>
    </a:custClr>
    <a:custClr name="Charts and diagrams - Magenta 1 (R126 G27 B76)">
      <a:srgbClr val="7E1B4C"/>
    </a:custClr>
    <a:custClr name="Charts and diagrams - Magenta 2 (R168 G36 B101)">
      <a:srgbClr val="A82465"/>
    </a:custClr>
    <a:custClr name="Charts and diagrams - Magenta 3 (R203 G124 B163)">
      <a:srgbClr val="CB7CA3"/>
    </a:custClr>
    <a:custClr name="Blank">
      <a:srgbClr val="FFFFFF"/>
    </a:custClr>
    <a:custClr name="Blank">
      <a:srgbClr val="FFFFFF"/>
    </a:custClr>
    <a:custClr name="Blank">
      <a:srgbClr val="FFFFFF"/>
    </a:custClr>
    <a:custClr name="Blank">
      <a:srgbClr val="FFFFFF"/>
    </a:custClr>
    <a:custClr name="Blank">
      <a:srgbClr val="FFFFFF"/>
    </a:custClr>
    <a:custClr name="Blank">
      <a:srgbClr val="FFFFFF"/>
    </a:custClr>
    <a:custClr name="Blank">
      <a:srgbClr val="FFFFFF"/>
    </a:custClr>
    <a:custClr name="Blank">
      <a:srgbClr val="FFFFFF"/>
    </a:custClr>
    <a:custClr name="Blank">
      <a:srgbClr val="FFFFFF"/>
    </a:custClr>
    <a:custClr name="Blank">
      <a:srgbClr val="FFFFFF"/>
    </a:custClr>
    <a:custClr name="Blank">
      <a:srgbClr val="FFFFFF"/>
    </a:custClr>
    <a:custClr name="Green - For data reporting only. See color guidelines on Brand Source before using.">
      <a:srgbClr val="1AB977"/>
    </a:custClr>
    <a:custClr name="Yellow - For data reporting only. See color guidelines on Brand Source before using.">
      <a:srgbClr val="F1A425"/>
    </a:custClr>
    <a:custClr name="Red - For data reporting only. This is not CGI Red. See color guidelines on Brand Source before using.">
      <a:srgbClr val="B00020"/>
    </a:custClr>
  </a:custClrLst>
  <a:extLst>
    <a:ext uri="{05A4C25C-085E-4340-85A3-A5531E510DB2}">
      <thm15:themeFamily xmlns:thm15="http://schemas.microsoft.com/office/thememl/2012/main" name="EN-CGI-Standard-presentation-template-11-08-2023.potx" id="{F3EF8CAE-7247-46E1-8896-134BE9EC2D89}" vid="{2535AA12-28F8-4F93-9477-27707649C282}"/>
    </a:ext>
  </a:extLst>
</a:theme>
</file>

<file path=ppt/theme/theme2.xml><?xml version="1.0" encoding="utf-8"?>
<a:theme xmlns:a="http://schemas.openxmlformats.org/drawingml/2006/main" name="Office Theme">
  <a:themeElements>
    <a:clrScheme name="CGI">
      <a:dk1>
        <a:srgbClr val="000000"/>
      </a:dk1>
      <a:lt1>
        <a:srgbClr val="FFFFFF"/>
      </a:lt1>
      <a:dk2>
        <a:srgbClr val="991F3D"/>
      </a:dk2>
      <a:lt2>
        <a:srgbClr val="FFFFFF"/>
      </a:lt2>
      <a:accent1>
        <a:srgbClr val="E31937"/>
      </a:accent1>
      <a:accent2>
        <a:srgbClr val="FFCDD2"/>
      </a:accent2>
      <a:accent3>
        <a:srgbClr val="5236AB"/>
      </a:accent3>
      <a:accent4>
        <a:srgbClr val="A82465"/>
      </a:accent4>
      <a:accent5>
        <a:srgbClr val="FFC399"/>
      </a:accent5>
      <a:accent6>
        <a:srgbClr val="D2D2D2"/>
      </a:accent6>
      <a:hlink>
        <a:srgbClr val="5236AB"/>
      </a:hlink>
      <a:folHlink>
        <a:srgbClr val="5236AB"/>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CGI">
      <a:dk1>
        <a:srgbClr val="000000"/>
      </a:dk1>
      <a:lt1>
        <a:srgbClr val="FFFFFF"/>
      </a:lt1>
      <a:dk2>
        <a:srgbClr val="991F3D"/>
      </a:dk2>
      <a:lt2>
        <a:srgbClr val="FFFFFF"/>
      </a:lt2>
      <a:accent1>
        <a:srgbClr val="E31937"/>
      </a:accent1>
      <a:accent2>
        <a:srgbClr val="FFCDD2"/>
      </a:accent2>
      <a:accent3>
        <a:srgbClr val="5236AB"/>
      </a:accent3>
      <a:accent4>
        <a:srgbClr val="A82465"/>
      </a:accent4>
      <a:accent5>
        <a:srgbClr val="FFC399"/>
      </a:accent5>
      <a:accent6>
        <a:srgbClr val="D2D2D2"/>
      </a:accent6>
      <a:hlink>
        <a:srgbClr val="5236AB"/>
      </a:hlink>
      <a:folHlink>
        <a:srgbClr val="5236AB"/>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documentManagement>
    <ClientName xmlns="a6232d3c-17eb-46fb-bd4e-176dfdc741ac" xsi:nil="true"/>
    <IntranetFileType xmlns="a6232d3c-17eb-46fb-bd4e-176dfdc741ac">PowerPoint</IntranetFileType>
    <n90f7a137c8d439e9ab3b891e4ca8588 xmlns="a6232d3c-17eb-46fb-bd4e-176dfdc741ac">
      <Terms xmlns="http://schemas.microsoft.com/office/infopath/2007/PartnerControls">
        <TermInfo xmlns="http://schemas.microsoft.com/office/infopath/2007/PartnerControls">
          <TermName xmlns="http://schemas.microsoft.com/office/infopath/2007/PartnerControls">Overview</TermName>
          <TermId xmlns="http://schemas.microsoft.com/office/infopath/2007/PartnerControls">21654e14-06b9-4675-b126-a229ef413376</TermId>
        </TermInfo>
      </Terms>
    </n90f7a137c8d439e9ab3b891e4ca8588>
    <Archived xmlns="a6232d3c-17eb-46fb-bd4e-176dfdc741ac" xsi:nil="true"/>
    <PublishedDate1 xmlns="a6232d3c-17eb-46fb-bd4e-176dfdc741ac">2025-05-27T04:00:00+00:00</PublishedDate1>
    <o0be3198a30345d690edb5ac9d4f97b1 xmlns="a6232d3c-17eb-46fb-bd4e-176dfdc741ac">
      <Terms xmlns="http://schemas.microsoft.com/office/infopath/2007/PartnerControls"/>
    </o0be3198a30345d690edb5ac9d4f97b1>
    <PublishingContactEmail xmlns="http://schemas.microsoft.com/sharepoint/v3" xsi:nil="true"/>
    <l05054c851ae4ae78a7a3d6b15e870da xmlns="a6232d3c-17eb-46fb-bd4e-176dfdc741ac">
      <Terms xmlns="http://schemas.microsoft.com/office/infopath/2007/PartnerControls"/>
    </l05054c851ae4ae78a7a3d6b15e870da>
    <h35410e6336d4768a0736d2a6052b38a xmlns="a6232d3c-17eb-46fb-bd4e-176dfdc741ac">
      <Terms xmlns="http://schemas.microsoft.com/office/infopath/2007/PartnerControls"/>
    </h35410e6336d4768a0736d2a6052b38a>
    <g41a7f1115cf4b16ab5d77cc68a6869a xmlns="a6232d3c-17eb-46fb-bd4e-176dfdc741ac">
      <Terms xmlns="http://schemas.microsoft.com/office/infopath/2007/PartnerControls"/>
    </g41a7f1115cf4b16ab5d77cc68a6869a>
    <TargetPageMulti xmlns="07493c7d-62cd-426e-9397-0003bd9bb147">
      <Value>8</Value>
    </TargetPageMulti>
    <IntranetLanguage xmlns="a6232d3c-17eb-46fb-bd4e-176dfdc741ac">EN</IntranetLanguage>
    <lf69d4be33e64c0688e93f62a33b0394 xmlns="a6232d3c-17eb-46fb-bd4e-176dfdc741ac">
      <Terms xmlns="http://schemas.microsoft.com/office/infopath/2007/PartnerControls"/>
    </lf69d4be33e64c0688e93f62a33b0394>
    <Thumbnail1 xmlns="a6232d3c-17eb-46fb-bd4e-176dfdc741ac">&lt;img alt="" src="/bdkx/Document%20Thumbnails/cgi_building_resized.jpg" style="BORDER&amp;#58;0px solid;" /&gt;</Thumbnail1>
    <dd94dced733740ec87e22cb6e6cd8480 xmlns="a6232d3c-17eb-46fb-bd4e-176dfdc741ac">
      <Terms xmlns="http://schemas.microsoft.com/office/infopath/2007/PartnerControls">
        <TermInfo xmlns="http://schemas.microsoft.com/office/infopath/2007/PartnerControls">
          <TermName xmlns="http://schemas.microsoft.com/office/infopath/2007/PartnerControls">Corporate</TermName>
          <TermId xmlns="http://schemas.microsoft.com/office/infopath/2007/PartnerControls">80fefef4-dabc-45ab-9ce7-600d0c86aae1</TermId>
        </TermInfo>
      </Terms>
    </dd94dced733740ec87e22cb6e6cd8480>
    <p49f9b80a8514ddfb4a5b5a732e0a95c xmlns="a6232d3c-17eb-46fb-bd4e-176dfdc741ac">
      <Terms xmlns="http://schemas.microsoft.com/office/infopath/2007/PartnerControls">
        <TermInfo xmlns="http://schemas.microsoft.com/office/infopath/2007/PartnerControls">
          <TermName xmlns="http://schemas.microsoft.com/office/infopath/2007/PartnerControls">English</TermName>
          <TermId xmlns="http://schemas.microsoft.com/office/infopath/2007/PartnerControls">93ac45be-50e0-4e35-a263-0f9cf17e1f9f</TermId>
        </TermInfo>
      </Terms>
    </p49f9b80a8514ddfb4a5b5a732e0a95c>
    <IntranetDescription xmlns="a6232d3c-17eb-46fb-bd4e-176dfdc741ac">CGI overview demonstrating how we help clients become digital through end-to-end services (including geo-footprint, range of services, history and more) – intended for use in client presentations to tell the CGI story. Last updated in May 2025</IntranetDescription>
    <Owner xmlns="a6232d3c-17eb-46fb-bd4e-176dfdc741ac">
      <UserInfo>
        <DisplayName>Sharma, Shailendra</DisplayName>
        <AccountId>3829</AccountId>
        <AccountType/>
      </UserInfo>
    </Owner>
    <ExpiryDate xmlns="a6232d3c-17eb-46fb-bd4e-176dfdc741ac">2028-02-29T05:00:00+00:00</ExpiryDate>
    <ApprovedUse xmlns="a6232d3c-17eb-46fb-bd4e-176dfdc741ac">External</ApprovedUse>
    <p586aae3921a4da6b69b843917291e8c xmlns="a6232d3c-17eb-46fb-bd4e-176dfdc741ac">
      <Terms xmlns="http://schemas.microsoft.com/office/infopath/2007/PartnerControls"/>
    </p586aae3921a4da6b69b843917291e8c>
    <o65fff91e28b4d6f99e1ef1aa1a8587b xmlns="a6232d3c-17eb-46fb-bd4e-176dfdc741ac">
      <Terms xmlns="http://schemas.microsoft.com/office/infopath/2007/PartnerControls"/>
    </o65fff91e28b4d6f99e1ef1aa1a8587b>
    <j19fc9f86f3f4437a637497d2c329caa xmlns="a6232d3c-17eb-46fb-bd4e-176dfdc741ac">
      <Terms xmlns="http://schemas.microsoft.com/office/infopath/2007/PartnerControls"/>
    </j19fc9f86f3f4437a637497d2c329caa>
    <Global xmlns="a6232d3c-17eb-46fb-bd4e-176dfdc741ac">true</Global>
    <DisplayOrder xmlns="a6232d3c-17eb-46fb-bd4e-176dfdc741ac">3</DisplayOrder>
    <TaxKeywordTaxHTField xmlns="a6232d3c-17eb-46fb-bd4e-176dfdc741ac">
      <Terms xmlns="http://schemas.microsoft.com/office/infopath/2007/PartnerControls">
        <TermInfo xmlns="http://schemas.microsoft.com/office/infopath/2007/PartnerControls">
          <TermName xmlns="http://schemas.microsoft.com/office/infopath/2007/PartnerControls">capability</TermName>
          <TermId xmlns="http://schemas.microsoft.com/office/infopath/2007/PartnerControls">00000000-0000-0000-0000-000000000000</TermId>
        </TermInfo>
        <TermInfo xmlns="http://schemas.microsoft.com/office/infopath/2007/PartnerControls">
          <TermName xmlns="http://schemas.microsoft.com/office/infopath/2007/PartnerControls">cgi overview</TermName>
          <TermId xmlns="http://schemas.microsoft.com/office/infopath/2007/PartnerControls">00000000-0000-0000-0000-000000000000</TermId>
        </TermInfo>
        <TermInfo xmlns="http://schemas.microsoft.com/office/infopath/2007/PartnerControls">
          <TermName xmlns="http://schemas.microsoft.com/office/infopath/2007/PartnerControls">Company Overview</TermName>
          <TermId xmlns="http://schemas.microsoft.com/office/infopath/2007/PartnerControls">00000000-0000-0000-0000-000000000000</TermId>
        </TermInfo>
      </Terms>
    </TaxKeywordTaxHTField>
    <fd8371890c954551b8a41797a2e86c6b xmlns="a6232d3c-17eb-46fb-bd4e-176dfdc741ac">
      <Terms xmlns="http://schemas.microsoft.com/office/infopath/2007/PartnerControls">
        <TermInfo xmlns="http://schemas.microsoft.com/office/infopath/2007/PartnerControls">
          <TermName xmlns="http://schemas.microsoft.com/office/infopath/2007/PartnerControls">Marketing, Communications ＆ IP Strategy</TermName>
          <TermId xmlns="http://schemas.microsoft.com/office/infopath/2007/PartnerControls">a19fabe2-68cf-43cd-ac33-794c703fa95f</TermId>
        </TermInfo>
      </Terms>
    </fd8371890c954551b8a41797a2e86c6b>
    <PublishingContact xmlns="http://schemas.microsoft.com/sharepoint/v3">
      <UserInfo>
        <DisplayName>Sharma, Shailendra</DisplayName>
        <AccountId>3829</AccountId>
        <AccountType/>
      </UserInfo>
    </PublishingContact>
    <AlternateLangLink xmlns="a6232d3c-17eb-46fb-bd4e-176dfdc741ac">
      <Url xsi:nil="true"/>
      <Description xsi:nil="true"/>
    </AlternateLangLink>
    <TaxCatchAll xmlns="a6232d3c-17eb-46fb-bd4e-176dfdc741ac">
      <Value>849</Value>
      <Value>3818</Value>
      <Value>3817</Value>
      <Value>3799</Value>
      <Value>1175</Value>
      <Value>1229</Value>
      <Value>7557</Value>
    </TaxCatchAll>
    <PublishingContactName xmlns="http://schemas.microsoft.com/sharepoint/v3" xsi:nil="true"/>
    <URL xmlns="http://schemas.microsoft.com/sharepoint/v3">
      <Url>https://intranet.ent.cgi.com/bdkx/Documents/Related%20Sources/CGI%20Company%20Overview.aspx</Url>
      <Description>CGI Company Overview - EN</Description>
    </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Intranet Document Link" ma:contentTypeID="0x01010A00D91B6B2CEBD2B944AA19AFB40C2483070100037AD2EC028E3E4C86BA4C4E0B1AD4B5" ma:contentTypeVersion="49" ma:contentTypeDescription="" ma:contentTypeScope="" ma:versionID="b2e8cdae18ba6ad67b0b6c605b6b900d">
  <xsd:schema xmlns:xsd="http://www.w3.org/2001/XMLSchema" xmlns:xs="http://www.w3.org/2001/XMLSchema" xmlns:p="http://schemas.microsoft.com/office/2006/metadata/properties" xmlns:ns1="http://schemas.microsoft.com/sharepoint/v3" xmlns:ns2="a6232d3c-17eb-46fb-bd4e-176dfdc741ac" xmlns:ns3="07493c7d-62cd-426e-9397-0003bd9bb147" targetNamespace="http://schemas.microsoft.com/office/2006/metadata/properties" ma:root="true" ma:fieldsID="19e056db877cd371df057657f52ac6e0" ns1:_="" ns2:_="" ns3:_="">
    <xsd:import namespace="http://schemas.microsoft.com/sharepoint/v3"/>
    <xsd:import namespace="a6232d3c-17eb-46fb-bd4e-176dfdc741ac"/>
    <xsd:import namespace="07493c7d-62cd-426e-9397-0003bd9bb147"/>
    <xsd:element name="properties">
      <xsd:complexType>
        <xsd:sequence>
          <xsd:element name="documentManagement">
            <xsd:complexType>
              <xsd:all>
                <xsd:element ref="ns1:URL"/>
                <xsd:element ref="ns2:IntranetDescription"/>
                <xsd:element ref="ns2:IntranetFileType" minOccurs="0"/>
                <xsd:element ref="ns1:PublishingContact" minOccurs="0"/>
                <xsd:element ref="ns2:Owner" minOccurs="0"/>
                <xsd:element ref="ns2:PublishedDate1"/>
                <xsd:element ref="ns2:ExpiryDate"/>
                <xsd:element ref="ns2:ApprovedUse"/>
                <xsd:element ref="ns2:IntranetLanguage"/>
                <xsd:element ref="ns2:ClientName" minOccurs="0"/>
                <xsd:element ref="ns2:Global" minOccurs="0"/>
                <xsd:element ref="ns2:DisplayOrder" minOccurs="0"/>
                <xsd:element ref="ns2:Archived" minOccurs="0"/>
                <xsd:element ref="ns1:PublishingContactEmail" minOccurs="0"/>
                <xsd:element ref="ns2:AlternateLangLink" minOccurs="0"/>
                <xsd:element ref="ns1:PublishingContactName" minOccurs="0"/>
                <xsd:element ref="ns2:p586aae3921a4da6b69b843917291e8c" minOccurs="0"/>
                <xsd:element ref="ns2:o65fff91e28b4d6f99e1ef1aa1a8587b" minOccurs="0"/>
                <xsd:element ref="ns2:lf69d4be33e64c0688e93f62a33b0394" minOccurs="0"/>
                <xsd:element ref="ns2:TaxCatchAll" minOccurs="0"/>
                <xsd:element ref="ns2:l05054c851ae4ae78a7a3d6b15e870da" minOccurs="0"/>
                <xsd:element ref="ns2:TaxCatchAllLabel" minOccurs="0"/>
                <xsd:element ref="ns2:j19fc9f86f3f4437a637497d2c329caa" minOccurs="0"/>
                <xsd:element ref="ns2:g41a7f1115cf4b16ab5d77cc68a6869a" minOccurs="0"/>
                <xsd:element ref="ns2:dd94dced733740ec87e22cb6e6cd8480" minOccurs="0"/>
                <xsd:element ref="ns2:TaxKeywordTaxHTField" minOccurs="0"/>
                <xsd:element ref="ns2:n90f7a137c8d439e9ab3b891e4ca8588" minOccurs="0"/>
                <xsd:element ref="ns2:o0be3198a30345d690edb5ac9d4f97b1" minOccurs="0"/>
                <xsd:element ref="ns2:fd8371890c954551b8a41797a2e86c6b" minOccurs="0"/>
                <xsd:element ref="ns2:h35410e6336d4768a0736d2a6052b38a" minOccurs="0"/>
                <xsd:element ref="ns3:TargetPageMulti" minOccurs="0"/>
                <xsd:element ref="ns2:p49f9b80a8514ddfb4a5b5a732e0a95c" minOccurs="0"/>
                <xsd:element ref="ns2:Thumbnail1"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URL" ma:index="1" ma:displayName="URL" ma:internalName="URL">
      <xsd:complexType>
        <xsd:complexContent>
          <xsd:extension base="dms:URL">
            <xsd:sequence>
              <xsd:element name="Url" type="dms:ValidUrl"/>
              <xsd:element name="Description" type="xsd:string"/>
            </xsd:sequence>
          </xsd:extension>
        </xsd:complexContent>
      </xsd:complexType>
    </xsd:element>
    <xsd:element name="PublishingContact" ma:index="4" nillable="true" ma:displayName="Contact" ma:description="Contact is a site column created by the Publishing feature. It is used on the Page Content Type as the person or group who is the contact person for the page." ma:list="UserInfo" ma:internalName="PublishingContact">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ingContactEmail" ma:index="26" nillable="true" ma:displayName="Contact E-Mail Address" ma:description="Contact E-mail Address is a site column created by the Publishing feature. It is used on the Page Content Type as the e-mail address of the person or group who is the contact person for the page." ma:hidden="true" ma:internalName="PublishingContactEmail" ma:readOnly="false">
      <xsd:simpleType>
        <xsd:restriction base="dms:Text">
          <xsd:maxLength value="255"/>
        </xsd:restriction>
      </xsd:simpleType>
    </xsd:element>
    <xsd:element name="PublishingContactName" ma:index="28" nillable="true" ma:displayName="Contact Name" ma:description="Contact Name is a site column created by the Publishing feature. It is used on the Page Content Type as the name of the person or group who is the contact person for the page." ma:hidden="true" ma:internalName="PublishingContactName"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6232d3c-17eb-46fb-bd4e-176dfdc741ac" elementFormDefault="qualified">
    <xsd:import namespace="http://schemas.microsoft.com/office/2006/documentManagement/types"/>
    <xsd:import namespace="http://schemas.microsoft.com/office/infopath/2007/PartnerControls"/>
    <xsd:element name="IntranetDescription" ma:index="2" ma:displayName="Intranet Description" ma:internalName="IntranetDescription" ma:readOnly="false">
      <xsd:simpleType>
        <xsd:restriction base="dms:Text">
          <xsd:maxLength value="255"/>
        </xsd:restriction>
      </xsd:simpleType>
    </xsd:element>
    <xsd:element name="IntranetFileType" ma:index="3" nillable="true" ma:displayName="Intranet File Type" ma:format="Dropdown" ma:internalName="IntranetFileType">
      <xsd:simpleType>
        <xsd:restriction base="dms:Choice">
          <xsd:enumeration value="Word"/>
          <xsd:enumeration value="PDF"/>
          <xsd:enumeration value="PowerPoint"/>
          <xsd:enumeration value="Podcast"/>
          <xsd:enumeration value="Excel"/>
          <xsd:enumeration value="Video"/>
          <xsd:enumeration value="Blog"/>
          <xsd:enumeration value="Image"/>
          <xsd:enumeration value="Others"/>
        </xsd:restriction>
      </xsd:simpleType>
    </xsd:element>
    <xsd:element name="Owner" ma:index="5" nillable="true" ma:displayName="Owner/Author" ma:list="UserInfo" ma:SharePointGroup="0" ma:internalName="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Date1" ma:index="6" ma:displayName="Published Date" ma:format="DateOnly" ma:internalName="PublishedDate1" ma:readOnly="false">
      <xsd:simpleType>
        <xsd:restriction base="dms:DateTime"/>
      </xsd:simpleType>
    </xsd:element>
    <xsd:element name="ExpiryDate" ma:index="7" ma:displayName="Expiry  Date" ma:format="DateOnly" ma:internalName="ExpiryDate" ma:readOnly="false">
      <xsd:simpleType>
        <xsd:restriction base="dms:DateTime"/>
      </xsd:simpleType>
    </xsd:element>
    <xsd:element name="ApprovedUse" ma:index="8" ma:displayName="Approved Use" ma:format="Dropdown" ma:internalName="ApprovedUse">
      <xsd:simpleType>
        <xsd:restriction base="dms:Choice">
          <xsd:enumeration value="Internal"/>
          <xsd:enumeration value="External"/>
          <xsd:enumeration value="Limited External"/>
        </xsd:restriction>
      </xsd:simpleType>
    </xsd:element>
    <xsd:element name="IntranetLanguage" ma:index="9" ma:displayName="Interface Language" ma:default="Generic" ma:format="Dropdown" ma:internalName="IntranetLanguage">
      <xsd:simpleType>
        <xsd:restriction base="dms:Choice">
          <xsd:enumeration value="EN"/>
          <xsd:enumeration value="FR"/>
          <xsd:enumeration value="Generic"/>
        </xsd:restriction>
      </xsd:simpleType>
    </xsd:element>
    <xsd:element name="ClientName" ma:index="11" nillable="true" ma:displayName="Client Name" ma:internalName="ClientName">
      <xsd:simpleType>
        <xsd:restriction base="dms:Note"/>
      </xsd:simpleType>
    </xsd:element>
    <xsd:element name="Global" ma:index="12" nillable="true" ma:displayName="Global" ma:default="1" ma:internalName="Global">
      <xsd:simpleType>
        <xsd:restriction base="dms:Boolean"/>
      </xsd:simpleType>
    </xsd:element>
    <xsd:element name="DisplayOrder" ma:index="23" nillable="true" ma:displayName="Display Order" ma:default="99" ma:internalName="DisplayOrder" ma:percentage="FALSE">
      <xsd:simpleType>
        <xsd:restriction base="dms:Number"/>
      </xsd:simpleType>
    </xsd:element>
    <xsd:element name="Archived" ma:index="25" nillable="true" ma:displayName="Archived" ma:format="Dropdown" ma:hidden="true" ma:internalName="Archived" ma:readOnly="false">
      <xsd:simpleType>
        <xsd:restriction base="dms:Choice">
          <xsd:enumeration value="Yes"/>
          <xsd:enumeration value="No"/>
        </xsd:restriction>
      </xsd:simpleType>
    </xsd:element>
    <xsd:element name="AlternateLangLink" ma:index="27" nillable="true" ma:displayName="Alternate Language Link" ma:format="Hyperlink" ma:hidden="true" ma:internalName="AlternateLangLink"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p586aae3921a4da6b69b843917291e8c" ma:index="31" nillable="true" ma:taxonomy="true" ma:internalName="p586aae3921a4da6b69b843917291e8c" ma:taxonomyFieldName="Industry" ma:displayName="Industry" ma:default="" ma:fieldId="{9586aae3-921a-4da6-b69b-843917291e8c}" ma:taxonomyMulti="true" ma:sspId="dcce1e1f-3718-41bb-84ba-2abfe466c068" ma:termSetId="16ba04c1-8cad-486e-b0a0-1cdbbffd07b5" ma:anchorId="00000000-0000-0000-0000-000000000000" ma:open="false" ma:isKeyword="false">
      <xsd:complexType>
        <xsd:sequence>
          <xsd:element ref="pc:Terms" minOccurs="0" maxOccurs="1"/>
        </xsd:sequence>
      </xsd:complexType>
    </xsd:element>
    <xsd:element name="o65fff91e28b4d6f99e1ef1aa1a8587b" ma:index="33" nillable="true" ma:taxonomy="true" ma:internalName="o65fff91e28b4d6f99e1ef1aa1a8587b" ma:taxonomyFieldName="Country" ma:displayName="Country" ma:default="" ma:fieldId="{865fff91-e28b-4d6f-99e1-ef1aa1a8587b}" ma:taxonomyMulti="true" ma:sspId="dcce1e1f-3718-41bb-84ba-2abfe466c068" ma:termSetId="3928179e-c87e-4a3d-8a7f-1d4883a9b67e" ma:anchorId="00000000-0000-0000-0000-000000000000" ma:open="false" ma:isKeyword="false">
      <xsd:complexType>
        <xsd:sequence>
          <xsd:element ref="pc:Terms" minOccurs="0" maxOccurs="1"/>
        </xsd:sequence>
      </xsd:complexType>
    </xsd:element>
    <xsd:element name="lf69d4be33e64c0688e93f62a33b0394" ma:index="34" nillable="true" ma:taxonomy="true" ma:internalName="lf69d4be33e64c0688e93f62a33b0394" ma:taxonomyFieldName="ETP" ma:displayName="ETP" ma:default="" ma:fieldId="{5f69d4be-33e6-4c06-88e9-3f62a33b0394}" ma:taxonomyMulti="true" ma:sspId="dcce1e1f-3718-41bb-84ba-2abfe466c068" ma:termSetId="c23782a0-8ff4-41f9-b776-bc9545eb703c" ma:anchorId="00000000-0000-0000-0000-000000000000" ma:open="false" ma:isKeyword="false">
      <xsd:complexType>
        <xsd:sequence>
          <xsd:element ref="pc:Terms" minOccurs="0" maxOccurs="1"/>
        </xsd:sequence>
      </xsd:complexType>
    </xsd:element>
    <xsd:element name="TaxCatchAll" ma:index="35" nillable="true" ma:displayName="Taxonomy Catch All Column" ma:hidden="true" ma:list="{19b33f36-577f-4e9b-a266-27405fc21435}" ma:internalName="TaxCatchAll" ma:showField="CatchAllData" ma:web="a6232d3c-17eb-46fb-bd4e-176dfdc741ac">
      <xsd:complexType>
        <xsd:complexContent>
          <xsd:extension base="dms:MultiChoiceLookup">
            <xsd:sequence>
              <xsd:element name="Value" type="dms:Lookup" maxOccurs="unbounded" minOccurs="0" nillable="true"/>
            </xsd:sequence>
          </xsd:extension>
        </xsd:complexContent>
      </xsd:complexType>
    </xsd:element>
    <xsd:element name="l05054c851ae4ae78a7a3d6b15e870da" ma:index="36" nillable="true" ma:taxonomy="true" ma:internalName="l05054c851ae4ae78a7a3d6b15e870da" ma:taxonomyFieldName="IPSolution" ma:displayName="IP Solution" ma:default="" ma:fieldId="{505054c8-51ae-4ae7-8a7a-3d6b15e870da}" ma:taxonomyMulti="true" ma:sspId="dcce1e1f-3718-41bb-84ba-2abfe466c068" ma:termSetId="ebf5a134-3ed1-4ad0-951a-4492b85d8d7f" ma:anchorId="00000000-0000-0000-0000-000000000000" ma:open="false" ma:isKeyword="false">
      <xsd:complexType>
        <xsd:sequence>
          <xsd:element ref="pc:Terms" minOccurs="0" maxOccurs="1"/>
        </xsd:sequence>
      </xsd:complexType>
    </xsd:element>
    <xsd:element name="TaxCatchAllLabel" ma:index="37" nillable="true" ma:displayName="Taxonomy Catch All Column1" ma:hidden="true" ma:list="{19b33f36-577f-4e9b-a266-27405fc21435}" ma:internalName="TaxCatchAllLabel" ma:readOnly="true" ma:showField="CatchAllDataLabel" ma:web="a6232d3c-17eb-46fb-bd4e-176dfdc741ac">
      <xsd:complexType>
        <xsd:complexContent>
          <xsd:extension base="dms:MultiChoiceLookup">
            <xsd:sequence>
              <xsd:element name="Value" type="dms:Lookup" maxOccurs="unbounded" minOccurs="0" nillable="true"/>
            </xsd:sequence>
          </xsd:extension>
        </xsd:complexContent>
      </xsd:complexType>
    </xsd:element>
    <xsd:element name="j19fc9f86f3f4437a637497d2c329caa" ma:index="38" nillable="true" ma:taxonomy="true" ma:internalName="j19fc9f86f3f4437a637497d2c329caa" ma:taxonomyFieldName="Metro" ma:displayName="Metro" ma:default="" ma:fieldId="{319fc9f8-6f3f-4437-a637-497d2c329caa}" ma:taxonomyMulti="true" ma:sspId="dcce1e1f-3718-41bb-84ba-2abfe466c068" ma:termSetId="0163d5b0-f1ca-4f46-b4be-29ada551cb00" ma:anchorId="00000000-0000-0000-0000-000000000000" ma:open="false" ma:isKeyword="false">
      <xsd:complexType>
        <xsd:sequence>
          <xsd:element ref="pc:Terms" minOccurs="0" maxOccurs="1"/>
        </xsd:sequence>
      </xsd:complexType>
    </xsd:element>
    <xsd:element name="g41a7f1115cf4b16ab5d77cc68a6869a" ma:index="40" nillable="true" ma:taxonomy="true" ma:internalName="g41a7f1115cf4b16ab5d77cc68a6869a" ma:taxonomyFieldName="CalculatedJobTitle" ma:displayName="Calculated Job Title" ma:readOnly="false" ma:default="" ma:fieldId="{041a7f11-15cf-4b16-ab5d-77cc68a6869a}" ma:taxonomyMulti="true" ma:sspId="dcce1e1f-3718-41bb-84ba-2abfe466c068" ma:termSetId="02dca05d-af76-48af-906f-94e7f60f3278" ma:anchorId="00000000-0000-0000-0000-000000000000" ma:open="false" ma:isKeyword="false">
      <xsd:complexType>
        <xsd:sequence>
          <xsd:element ref="pc:Terms" minOccurs="0" maxOccurs="1"/>
        </xsd:sequence>
      </xsd:complexType>
    </xsd:element>
    <xsd:element name="dd94dced733740ec87e22cb6e6cd8480" ma:index="41" nillable="true" ma:taxonomy="true" ma:internalName="dd94dced733740ec87e22cb6e6cd8480" ma:taxonomyFieldName="SBUTarget" ma:displayName="SBU" ma:default="" ma:fieldId="{dd94dced-7337-40ec-87e2-2cb6e6cd8480}" ma:taxonomyMulti="true" ma:sspId="dcce1e1f-3718-41bb-84ba-2abfe466c068" ma:termSetId="f33a46e7-924b-4268-9ca3-a9c74bda7737" ma:anchorId="00000000-0000-0000-0000-000000000000" ma:open="false" ma:isKeyword="false">
      <xsd:complexType>
        <xsd:sequence>
          <xsd:element ref="pc:Terms" minOccurs="0" maxOccurs="1"/>
        </xsd:sequence>
      </xsd:complexType>
    </xsd:element>
    <xsd:element name="TaxKeywordTaxHTField" ma:index="42" nillable="true" ma:taxonomy="true" ma:internalName="TaxKeywordTaxHTField" ma:taxonomyFieldName="TaxKeyword" ma:displayName="Enterprise Keywords" ma:fieldId="{23f27201-bee3-471e-b2e7-b64fd8b7ca38}" ma:taxonomyMulti="true" ma:sspId="6230e2a3-0ebb-45dd-8ec2-fcd7fe0dd567" ma:termSetId="00000000-0000-0000-0000-000000000000" ma:anchorId="00000000-0000-0000-0000-000000000000" ma:open="true" ma:isKeyword="true">
      <xsd:complexType>
        <xsd:sequence>
          <xsd:element ref="pc:Terms" minOccurs="0" maxOccurs="1"/>
        </xsd:sequence>
      </xsd:complexType>
    </xsd:element>
    <xsd:element name="n90f7a137c8d439e9ab3b891e4ca8588" ma:index="44" nillable="true" ma:taxonomy="true" ma:internalName="n90f7a137c8d439e9ab3b891e4ca8588" ma:taxonomyFieldName="TypeOfContent" ma:displayName="Type of Content" ma:default="" ma:fieldId="{790f7a13-7c8d-439e-9ab3-b891e4ca8588}" ma:taxonomyMulti="true" ma:sspId="dcce1e1f-3718-41bb-84ba-2abfe466c068" ma:termSetId="7be412fd-2900-4bdc-a0bb-161ed451ab04" ma:anchorId="00000000-0000-0000-0000-000000000000" ma:open="false" ma:isKeyword="false">
      <xsd:complexType>
        <xsd:sequence>
          <xsd:element ref="pc:Terms" minOccurs="0" maxOccurs="1"/>
        </xsd:sequence>
      </xsd:complexType>
    </xsd:element>
    <xsd:element name="o0be3198a30345d690edb5ac9d4f97b1" ma:index="45" nillable="true" ma:taxonomy="true" ma:internalName="o0be3198a30345d690edb5ac9d4f97b1" ma:taxonomyFieldName="BUTarget" ma:displayName="BU" ma:default="" ma:fieldId="{80be3198-a303-45d6-90ed-b5ac9d4f97b1}" ma:sspId="dcce1e1f-3718-41bb-84ba-2abfe466c068" ma:termSetId="7d0b374b-a29a-499b-be3a-a3562a6984bb" ma:anchorId="00000000-0000-0000-0000-000000000000" ma:open="false" ma:isKeyword="false">
      <xsd:complexType>
        <xsd:sequence>
          <xsd:element ref="pc:Terms" minOccurs="0" maxOccurs="1"/>
        </xsd:sequence>
      </xsd:complexType>
    </xsd:element>
    <xsd:element name="fd8371890c954551b8a41797a2e86c6b" ma:index="46" nillable="true" ma:taxonomy="true" ma:internalName="fd8371890c954551b8a41797a2e86c6b" ma:taxonomyFieldName="Function" ma:displayName="Function" ma:default="" ma:fieldId="{fd837189-0c95-4551-b8a4-1797a2e86c6b}" ma:taxonomyMulti="true" ma:sspId="dcce1e1f-3718-41bb-84ba-2abfe466c068" ma:termSetId="03abc1ff-d71a-46a7-a218-45aff92bff9c" ma:anchorId="00000000-0000-0000-0000-000000000000" ma:open="false" ma:isKeyword="false">
      <xsd:complexType>
        <xsd:sequence>
          <xsd:element ref="pc:Terms" minOccurs="0" maxOccurs="1"/>
        </xsd:sequence>
      </xsd:complexType>
    </xsd:element>
    <xsd:element name="h35410e6336d4768a0736d2a6052b38a" ma:index="48" nillable="true" ma:taxonomy="true" ma:internalName="h35410e6336d4768a0736d2a6052b38a" ma:taxonomyFieldName="Channel" ma:displayName="Channel" ma:readOnly="false" ma:default="" ma:fieldId="{135410e6-336d-4768-a073-6d2a6052b38a}" ma:taxonomyMulti="true" ma:sspId="dcce1e1f-3718-41bb-84ba-2abfe466c068" ma:termSetId="1f294b56-9e9e-4569-ad4f-e085fbfe5804" ma:anchorId="00000000-0000-0000-0000-000000000000" ma:open="false" ma:isKeyword="false">
      <xsd:complexType>
        <xsd:sequence>
          <xsd:element ref="pc:Terms" minOccurs="0" maxOccurs="1"/>
        </xsd:sequence>
      </xsd:complexType>
    </xsd:element>
    <xsd:element name="p49f9b80a8514ddfb4a5b5a732e0a95c" ma:index="51" nillable="true" ma:taxonomy="true" ma:internalName="p49f9b80a8514ddfb4a5b5a732e0a95c" ma:taxonomyFieldName="ContentLanguage" ma:displayName="Content Language" ma:default="" ma:fieldId="{949f9b80-a851-4ddf-b4a5-b5a732e0a95c}" ma:sspId="dcce1e1f-3718-41bb-84ba-2abfe466c068" ma:termSetId="ae88a15c-175e-4e2a-aa84-a59d47c2ad02" ma:anchorId="00000000-0000-0000-0000-000000000000" ma:open="false" ma:isKeyword="false">
      <xsd:complexType>
        <xsd:sequence>
          <xsd:element ref="pc:Terms" minOccurs="0" maxOccurs="1"/>
        </xsd:sequence>
      </xsd:complexType>
    </xsd:element>
    <xsd:element name="Thumbnail1" ma:index="52" nillable="true" ma:displayName="Thumbnail" ma:description="Add a suitable brand compliant image to your item. In the event of a broken thumbnail (white space, no link to update) click in the white space to the right of 'Thumbnail' and hit delete" ma:hidden="true" ma:internalName="Thumbnail1" ma:readOnly="fals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7493c7d-62cd-426e-9397-0003bd9bb147" elementFormDefault="qualified">
    <xsd:import namespace="http://schemas.microsoft.com/office/2006/documentManagement/types"/>
    <xsd:import namespace="http://schemas.microsoft.com/office/infopath/2007/PartnerControls"/>
    <xsd:element name="TargetPageMulti" ma:index="50" nillable="true" ma:displayName="Target Pages" ma:list="{E3847C4F-0A23-4F44-A9B8-3D85512DF9A6}" ma:internalName="TargetPageMulti" ma:showField="Title" ma:web="07493c7d-62cd-426e-9397-0003bd9bb14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49" ma:displayName="Content Type"/>
        <xsd:element ref="dc:title" minOccurs="0" maxOccurs="1"/>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file>

<file path=customXml/itemProps1.xml><?xml version="1.0" encoding="utf-8"?>
<ds:datastoreItem xmlns:ds="http://schemas.openxmlformats.org/officeDocument/2006/customXml" ds:itemID="{2F4C4F6A-F6A5-45C8-BAAA-52FB70E387C7}">
  <ds:schemaRefs>
    <ds:schemaRef ds:uri="07493c7d-62cd-426e-9397-0003bd9bb147"/>
    <ds:schemaRef ds:uri="a6232d3c-17eb-46fb-bd4e-176dfdc741a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microsoft.com/sharepoint/v4"/>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ADA5D674-9920-4D2F-B065-BC24FD29F86D}">
  <ds:schemaRefs>
    <ds:schemaRef ds:uri="http://schemas.microsoft.com/sharepoint/v3/contenttype/forms"/>
  </ds:schemaRefs>
</ds:datastoreItem>
</file>

<file path=customXml/itemProps3.xml><?xml version="1.0" encoding="utf-8"?>
<ds:datastoreItem xmlns:ds="http://schemas.openxmlformats.org/officeDocument/2006/customXml" ds:itemID="{50896D3F-444A-4F7C-8B79-9F4AA35B332E}">
  <ds:schemaRefs>
    <ds:schemaRef ds:uri="07493c7d-62cd-426e-9397-0003bd9bb147"/>
    <ds:schemaRef ds:uri="a6232d3c-17eb-46fb-bd4e-176dfdc741a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14DB4A29-D73E-4BEF-A466-01E1F57CDB36}">
  <ds:schemaRefs>
    <ds:schemaRef ds:uri="http://schemas.microsoft.com/sharepoint/events"/>
  </ds:schemaRefs>
</ds:datastoreItem>
</file>

<file path=docMetadata/LabelInfo.xml><?xml version="1.0" encoding="utf-8"?>
<clbl:labelList xmlns:clbl="http://schemas.microsoft.com/office/2020/mipLabelMetadata">
  <clbl:label id="{d9290083-bd2f-48a2-8ac5-09a524b17d15}" enabled="1" method="Privileged" siteId="{b9fec68c-c92d-461e-9a97-3d03a0f18b82}" contentBits="1" removed="0"/>
</clbl:labelList>
</file>

<file path=docProps/app.xml><?xml version="1.0" encoding="utf-8"?>
<Properties xmlns="http://schemas.openxmlformats.org/officeDocument/2006/extended-properties" xmlns:vt="http://schemas.openxmlformats.org/officeDocument/2006/docPropsVTypes">
  <Template>EN-CGI-Standard-presentation-template-11-08-2023</Template>
  <Application>Microsoft Office PowerPoint</Application>
  <PresentationFormat>Widescreen</PresentationFormat>
  <Slides>20</Slides>
  <Notes>2</Notes>
  <HiddenSlides>0</HiddenSlide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CGI Slide Master</vt:lpstr>
      <vt:lpstr>Seré Ingeniera 2025</vt:lpstr>
      <vt:lpstr>🕒 Estructura del taller</vt:lpstr>
      <vt:lpstr>CGI at a glance</vt:lpstr>
      <vt:lpstr>Range of services and differentiators</vt:lpstr>
      <vt:lpstr>Meet our colleagues</vt:lpstr>
      <vt:lpstr>Demostración básica de Twine</vt:lpstr>
      <vt:lpstr>¿Qué haremos en el taller?</vt:lpstr>
      <vt:lpstr>Ejemplo de historia</vt:lpstr>
      <vt:lpstr>🎯 Básico de Twine</vt:lpstr>
      <vt:lpstr>🎯 Básico de Twine</vt:lpstr>
      <vt:lpstr>PowerPoint Presentation</vt:lpstr>
      <vt:lpstr>🎯  Trucos de programación para dar vida a tu historia</vt:lpstr>
      <vt:lpstr>🎯  Trucos de programación para dar vida a tu historia</vt:lpstr>
      <vt:lpstr>🎯  Trucos de programación para dar vida a tu historia</vt:lpstr>
      <vt:lpstr>PowerPoint Presentation</vt:lpstr>
      <vt:lpstr>🧪 Ejercicio Guiado: "El Secreto del Cofre Perdido"     </vt:lpstr>
      <vt:lpstr>🧠 Ideas para historias</vt:lpstr>
      <vt:lpstr>📁 ¿Cómo guardar mi historia? </vt:lpstr>
      <vt:lpstr>🧪 Ejercicio Extra: "Vivienda inteligente"     </vt:lpstr>
      <vt:lpstr>Sorteo, agradecimiento &amp; despedida</vt:lpstr>
    </vt:vector>
  </TitlesOfParts>
  <Manager>cgi.brand.crp@cgi.com</Manager>
  <Company>CGI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CGI Company Overview - EN</dc:title>
  <dc:creator>Shailendra Sharma</dc:creator>
  <cp:keywords>Company Overview; cgi overview; capability</cp:keywords>
  <cp:revision>1</cp:revision>
  <dcterms:created xsi:type="dcterms:W3CDTF">2023-11-23T04:01:54Z</dcterms:created>
  <dcterms:modified xsi:type="dcterms:W3CDTF">2025-07-08T09:51:51Z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Business Practice">
    <vt:lpwstr/>
  </property>
  <property fmtid="{D5CDD505-2E9C-101B-9397-08002B2CF9AE}" pid="3" name="Business theme">
    <vt:lpwstr/>
  </property>
  <property fmtid="{D5CDD505-2E9C-101B-9397-08002B2CF9AE}" pid="4" name="Content Format">
    <vt:lpwstr/>
  </property>
  <property fmtid="{D5CDD505-2E9C-101B-9397-08002B2CF9AE}" pid="5" name="ContentTypeId">
    <vt:lpwstr>0x01010A00D91B6B2CEBD2B944AA19AFB40C2483070100037AD2EC028E3E4C86BA4C4E0B1AD4B5</vt:lpwstr>
  </property>
  <property fmtid="{D5CDD505-2E9C-101B-9397-08002B2CF9AE}" pid="6" name="Functions">
    <vt:lpwstr/>
  </property>
  <property fmtid="{D5CDD505-2E9C-101B-9397-08002B2CF9AE}" pid="7" name="Geography">
    <vt:lpwstr/>
  </property>
  <property fmtid="{D5CDD505-2E9C-101B-9397-08002B2CF9AE}" pid="8" name="Intellectual Property">
    <vt:lpwstr/>
  </property>
  <property fmtid="{D5CDD505-2E9C-101B-9397-08002B2CF9AE}" pid="9" name="Organisation">
    <vt:lpwstr>260;#Group|43ac7042-3752-4f1b-8a93-43b36e65d3e5</vt:lpwstr>
  </property>
  <property fmtid="{D5CDD505-2E9C-101B-9397-08002B2CF9AE}" pid="10" name="Sector">
    <vt:lpwstr/>
  </property>
  <property fmtid="{D5CDD505-2E9C-101B-9397-08002B2CF9AE}" pid="11" name="Service line">
    <vt:lpwstr/>
  </property>
  <property fmtid="{D5CDD505-2E9C-101B-9397-08002B2CF9AE}" pid="12" name="WizKit Template inter.">
    <vt:i4>1</vt:i4>
  </property>
  <property fmtid="{D5CDD505-2E9C-101B-9397-08002B2CF9AE}" pid="13" name="WizKit Template Type">
    <vt:lpwstr>Widescreen</vt:lpwstr>
  </property>
  <property fmtid="{D5CDD505-2E9C-101B-9397-08002B2CF9AE}" pid="14" name="WizKit Template Version">
    <vt:i4>5</vt:i4>
  </property>
  <property fmtid="{D5CDD505-2E9C-101B-9397-08002B2CF9AE}" pid="15" name="ClassificationContentMarkingFooterText">
    <vt:lpwstr>Internal</vt:lpwstr>
  </property>
  <property fmtid="{D5CDD505-2E9C-101B-9397-08002B2CF9AE}" pid="16" name="_ExtendedDescription">
    <vt:lpwstr>Slide options for the following: covers, dividers, agendas, page layouts, resumes, teams, charts/diagrams, and closings. This template also includes usage instructions and a CGI color reference guide.</vt:lpwstr>
  </property>
  <property fmtid="{D5CDD505-2E9C-101B-9397-08002B2CF9AE}" pid="17" name="TaxKeyword">
    <vt:lpwstr>7557;#capability|92a1d76a-d204-499f-9a2f-86ce68ac46b3;#3818;#cgi overview|e358da8b-daee-44f2-9851-eb4099c75cfc;#3817;#Company Overview|6e9909ea-cc93-4cab-93bc-8ca18ae90ce0</vt:lpwstr>
  </property>
  <property fmtid="{D5CDD505-2E9C-101B-9397-08002B2CF9AE}" pid="18" name="IPSolution">
    <vt:lpwstr/>
  </property>
  <property fmtid="{D5CDD505-2E9C-101B-9397-08002B2CF9AE}" pid="19" name="ContentLanguage">
    <vt:lpwstr>3799;#English|93ac45be-50e0-4e35-a263-0f9cf17e1f9f</vt:lpwstr>
  </property>
  <property fmtid="{D5CDD505-2E9C-101B-9397-08002B2CF9AE}" pid="20" name="BUTarget">
    <vt:lpwstr/>
  </property>
  <property fmtid="{D5CDD505-2E9C-101B-9397-08002B2CF9AE}" pid="21" name="TypeOfContent">
    <vt:lpwstr>1229;#Overview|21654e14-06b9-4675-b126-a229ef413376</vt:lpwstr>
  </property>
  <property fmtid="{D5CDD505-2E9C-101B-9397-08002B2CF9AE}" pid="22" name="CSMeta2010Field">
    <vt:lpwstr>5af21df8-7380-4e8e-beac-26c640c3f590;2020-09-01 09:30:59;PENDINGCLASSIFICATION;Industry:2020-07-02 17:38:02|True||PENDINGCLASSIFICATION|2020-09-01 09:30:59|UNDEFINED|00000000-0000-0000-0000-000000000000;False</vt:lpwstr>
  </property>
  <property fmtid="{D5CDD505-2E9C-101B-9397-08002B2CF9AE}" pid="23" name="Country">
    <vt:lpwstr/>
  </property>
  <property fmtid="{D5CDD505-2E9C-101B-9397-08002B2CF9AE}" pid="24" name="_dlc_DocIdItemGuid">
    <vt:lpwstr>f0160c3e-397b-4f8d-abda-a83ba64b50d9</vt:lpwstr>
  </property>
  <property fmtid="{D5CDD505-2E9C-101B-9397-08002B2CF9AE}" pid="25" name="CalculatedJobTitle">
    <vt:lpwstr/>
  </property>
  <property fmtid="{D5CDD505-2E9C-101B-9397-08002B2CF9AE}" pid="26" name="ClassificationContentMarkingFooterLocations">
    <vt:lpwstr>CGI Widescreen Beet:4</vt:lpwstr>
  </property>
  <property fmtid="{D5CDD505-2E9C-101B-9397-08002B2CF9AE}" pid="27" name="SBUTarget">
    <vt:lpwstr>849;#Corporate|80fefef4-dabc-45ab-9ce7-600d0c86aae1</vt:lpwstr>
  </property>
  <property fmtid="{D5CDD505-2E9C-101B-9397-08002B2CF9AE}" pid="28" name="Metro">
    <vt:lpwstr/>
  </property>
  <property fmtid="{D5CDD505-2E9C-101B-9397-08002B2CF9AE}" pid="29" name="Channel">
    <vt:lpwstr/>
  </property>
  <property fmtid="{D5CDD505-2E9C-101B-9397-08002B2CF9AE}" pid="30" name="URL">
    <vt:lpwstr>https://intranet.ent.cgi.com/bdkx/Documents/Related%20Sources/CGI%20Company%20Overview.aspx, CGI Company Overview - EN</vt:lpwstr>
  </property>
  <property fmtid="{D5CDD505-2E9C-101B-9397-08002B2CF9AE}" pid="31" name="ETP">
    <vt:lpwstr/>
  </property>
  <property fmtid="{D5CDD505-2E9C-101B-9397-08002B2CF9AE}" pid="32" name="Industry">
    <vt:lpwstr/>
  </property>
  <property fmtid="{D5CDD505-2E9C-101B-9397-08002B2CF9AE}" pid="33" name="Function">
    <vt:lpwstr>1175;#Marketing, Communications ＆ IP Strategy|a19fabe2-68cf-43cd-ac33-794c703fa95f</vt:lpwstr>
  </property>
</Properties>
</file>